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15" r:id="rId4"/>
  </p:sldMasterIdLst>
  <p:notesMasterIdLst>
    <p:notesMasterId r:id="rId51"/>
  </p:notesMasterIdLst>
  <p:sldIdLst>
    <p:sldId id="463" r:id="rId5"/>
    <p:sldId id="453" r:id="rId6"/>
    <p:sldId id="468" r:id="rId7"/>
    <p:sldId id="814" r:id="rId8"/>
    <p:sldId id="320" r:id="rId9"/>
    <p:sldId id="338" r:id="rId10"/>
    <p:sldId id="602" r:id="rId11"/>
    <p:sldId id="343" r:id="rId12"/>
    <p:sldId id="574" r:id="rId13"/>
    <p:sldId id="611" r:id="rId14"/>
    <p:sldId id="576" r:id="rId15"/>
    <p:sldId id="347" r:id="rId16"/>
    <p:sldId id="386" r:id="rId17"/>
    <p:sldId id="355" r:id="rId18"/>
    <p:sldId id="403" r:id="rId19"/>
    <p:sldId id="405" r:id="rId20"/>
    <p:sldId id="352" r:id="rId21"/>
    <p:sldId id="354" r:id="rId22"/>
    <p:sldId id="408" r:id="rId23"/>
    <p:sldId id="359" r:id="rId24"/>
    <p:sldId id="579" r:id="rId25"/>
    <p:sldId id="580" r:id="rId26"/>
    <p:sldId id="815" r:id="rId27"/>
    <p:sldId id="603" r:id="rId28"/>
    <p:sldId id="604" r:id="rId29"/>
    <p:sldId id="605" r:id="rId30"/>
    <p:sldId id="410" r:id="rId31"/>
    <p:sldId id="581" r:id="rId32"/>
    <p:sldId id="816" r:id="rId33"/>
    <p:sldId id="606" r:id="rId34"/>
    <p:sldId id="607" r:id="rId35"/>
    <p:sldId id="595" r:id="rId36"/>
    <p:sldId id="817" r:id="rId37"/>
    <p:sldId id="298" r:id="rId38"/>
    <p:sldId id="499" r:id="rId39"/>
    <p:sldId id="507" r:id="rId40"/>
    <p:sldId id="501" r:id="rId41"/>
    <p:sldId id="299" r:id="rId42"/>
    <p:sldId id="498" r:id="rId43"/>
    <p:sldId id="596" r:id="rId44"/>
    <p:sldId id="612" r:id="rId45"/>
    <p:sldId id="600" r:id="rId46"/>
    <p:sldId id="818" r:id="rId47"/>
    <p:sldId id="575" r:id="rId48"/>
    <p:sldId id="601" r:id="rId49"/>
    <p:sldId id="440" r:id="rId50"/>
  </p:sldIdLst>
  <p:sldSz cx="24384000" cy="13716000"/>
  <p:notesSz cx="6858000" cy="9144000"/>
  <p:embeddedFontLst>
    <p:embeddedFont>
      <p:font typeface="MS PGothic" panose="020B0600070205080204" pitchFamily="34" charset="-128"/>
      <p:regular r:id="rId52"/>
    </p:embeddedFont>
    <p:embeddedFont>
      <p:font typeface="MS PGothic" panose="020B0600070205080204" pitchFamily="34" charset="-128"/>
      <p:regular r:id="rId52"/>
    </p:embeddedFont>
    <p:embeddedFont>
      <p:font typeface="Poppins" panose="00000500000000000000" pitchFamily="2" charset="0"/>
      <p:regular r:id="rId53"/>
      <p:bold r:id="rId54"/>
      <p:italic r:id="rId55"/>
      <p:boldItalic r:id="rId56"/>
    </p:embeddedFont>
    <p:embeddedFont>
      <p:font typeface="Poppins Black" panose="00000A00000000000000" pitchFamily="2" charset="0"/>
      <p:bold r:id="rId57"/>
      <p:italic r:id="rId58"/>
      <p:boldItalic r:id="rId59"/>
    </p:embeddedFont>
    <p:embeddedFont>
      <p:font typeface="Poppins Bold" panose="00000800000000000000" pitchFamily="2" charset="0"/>
      <p:bold r:id="rId60"/>
    </p:embeddedFont>
    <p:embeddedFont>
      <p:font typeface="Poppins Light" panose="00000400000000000000" pitchFamily="2" charset="0"/>
      <p:regular r:id="rId61"/>
      <p:italic r:id="rId62"/>
    </p:embeddedFont>
    <p:embeddedFont>
      <p:font typeface="Roboto" panose="02000000000000000000" pitchFamily="2" charset="0"/>
      <p:regular r:id="rId63"/>
    </p:embeddedFont>
    <p:embeddedFont>
      <p:font typeface="Roboto Light" panose="02000000000000000000" pitchFamily="2" charset="0"/>
      <p:regular r:id="rId64"/>
      <p:italic r:id="rId65"/>
    </p:embeddedFont>
    <p:embeddedFont>
      <p:font typeface="Verdana" panose="020B0604030504040204" pitchFamily="34" charset="0"/>
      <p:regular r:id="rId66"/>
      <p:bold r:id="rId67"/>
      <p:italic r:id="rId68"/>
      <p:boldItalic r:id="rId6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3B44FE9-13D3-489B-A1E4-752FE95BBEEB}">
          <p14:sldIdLst>
            <p14:sldId id="463"/>
            <p14:sldId id="453"/>
            <p14:sldId id="468"/>
            <p14:sldId id="814"/>
            <p14:sldId id="320"/>
            <p14:sldId id="338"/>
            <p14:sldId id="602"/>
            <p14:sldId id="343"/>
            <p14:sldId id="574"/>
            <p14:sldId id="611"/>
            <p14:sldId id="576"/>
            <p14:sldId id="347"/>
            <p14:sldId id="386"/>
            <p14:sldId id="355"/>
            <p14:sldId id="403"/>
            <p14:sldId id="405"/>
            <p14:sldId id="352"/>
            <p14:sldId id="354"/>
            <p14:sldId id="408"/>
            <p14:sldId id="359"/>
            <p14:sldId id="579"/>
            <p14:sldId id="580"/>
            <p14:sldId id="815"/>
            <p14:sldId id="603"/>
            <p14:sldId id="604"/>
            <p14:sldId id="605"/>
            <p14:sldId id="410"/>
            <p14:sldId id="581"/>
            <p14:sldId id="816"/>
            <p14:sldId id="606"/>
            <p14:sldId id="607"/>
          </p14:sldIdLst>
        </p14:section>
        <p14:section name="technique" id="{C11F15ED-7E8F-404C-A0B9-29E6D0097E0D}">
          <p14:sldIdLst>
            <p14:sldId id="595"/>
            <p14:sldId id="817"/>
            <p14:sldId id="298"/>
            <p14:sldId id="499"/>
            <p14:sldId id="507"/>
            <p14:sldId id="501"/>
            <p14:sldId id="299"/>
            <p14:sldId id="498"/>
            <p14:sldId id="596"/>
            <p14:sldId id="612"/>
          </p14:sldIdLst>
        </p14:section>
        <p14:section name="local language" id="{5B4BA108-53CE-4B94-BE0B-66309D18D521}">
          <p14:sldIdLst>
            <p14:sldId id="600"/>
            <p14:sldId id="818"/>
            <p14:sldId id="575"/>
            <p14:sldId id="601"/>
          </p14:sldIdLst>
        </p14:section>
        <p14:section name="Annex" id="{B2CD1901-917D-4F9A-9F9E-1D938AC690B7}">
          <p14:sldIdLst>
            <p14:sldId id="44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E29201-B6F5-5C4C-1906-F54C5144BAB9}" name="Erica Wang" initials="EW" userId="S::ewang@psi.org::7ae90e5f-ef07-4b36-87bc-7ce736b8208f" providerId="AD"/>
  <p188:author id="{57260B4D-6EB1-7F9D-D994-1DE26A25712C}" name="sarah.m.burnett@gmail.com" initials="sa" userId="S::urn:spo:guest#sarah.m.burnett@gmail.com::" providerId="AD"/>
  <p188:author id="{4A5E067D-390E-7F69-5D20-FE6C914F7181}" name="Paul Bouanchaud" initials="PB" userId="S::pbouanchaud@psi.org::d4768f94-311d-4b1d-9a43-dd665c2b4a22" providerId="AD"/>
  <p188:author id="{EC1F42CC-9CD8-AD1D-5788-850E8C171FF7}" name="Katelyn Woolheater" initials="KW" userId="S::kwoolheater@psi.org::6fb597a7-f115-4610-b283-fcc168807233" providerId="AD"/>
  <p188:author id="{0052A2F1-7A27-D4E8-06CD-104D0B26B66E}" name="Jacky Raharinjatovo" initials="JR" userId="S::jackyr@psi.org::b13895ac-ac15-4d78-94bc-42abed9aff1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75368"/>
    <a:srgbClr val="F36E20"/>
    <a:srgbClr val="18AC68"/>
    <a:srgbClr val="ED4699"/>
    <a:srgbClr val="8DC9C8"/>
    <a:srgbClr val="FCF45B"/>
    <a:srgbClr val="BFD730"/>
    <a:srgbClr val="F46E20"/>
    <a:srgbClr val="F18903"/>
    <a:srgbClr val="00B5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227BCF-E5F4-4208-905A-D315B2991C49}" v="419" dt="2025-08-11T20:29:04.696"/>
  </p1510:revLst>
</p1510:revInfo>
</file>

<file path=ppt/tableStyles.xml><?xml version="1.0" encoding="utf-8"?>
<a:tblStyleLst xmlns:a="http://schemas.openxmlformats.org/drawingml/2006/main" def="{7DF18680-E054-41AD-8BC1-D1AEF772440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19" autoAdjust="0"/>
    <p:restoredTop sz="93792" autoAdjust="0"/>
  </p:normalViewPr>
  <p:slideViewPr>
    <p:cSldViewPr>
      <p:cViewPr varScale="1">
        <p:scale>
          <a:sx n="42" d="100"/>
          <a:sy n="42" d="100"/>
        </p:scale>
        <p:origin x="773" y="29"/>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p:cViewPr varScale="1">
        <p:scale>
          <a:sx n="97" d="100"/>
          <a:sy n="97" d="100"/>
        </p:scale>
        <p:origin x="288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font" Target="fonts/font10.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4.xml"/><Relationship Id="rId51" Type="http://schemas.openxmlformats.org/officeDocument/2006/relationships/notesMaster" Target="notesMasters/notesMaster1.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4.fntdata"/><Relationship Id="rId76" Type="http://schemas.microsoft.com/office/2018/10/relationships/authors" Target="authors.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m.burnett@gmail.com" userId="S::urn:spo:guest#sarah.m.burnett@gmail.com::" providerId="AD" clId="Web-{7B30232B-01FB-A699-1B5C-10627E4960D1}"/>
    <pc:docChg chg="mod modSld">
      <pc:chgData name="sarah.m.burnett@gmail.com" userId="S::urn:spo:guest#sarah.m.burnett@gmail.com::" providerId="AD" clId="Web-{7B30232B-01FB-A699-1B5C-10627E4960D1}" dt="2025-06-29T20:32:46.441" v="16"/>
      <pc:docMkLst>
        <pc:docMk/>
      </pc:docMkLst>
      <pc:sldChg chg="modSp">
        <pc:chgData name="sarah.m.burnett@gmail.com" userId="S::urn:spo:guest#sarah.m.burnett@gmail.com::" providerId="AD" clId="Web-{7B30232B-01FB-A699-1B5C-10627E4960D1}" dt="2025-06-29T20:27:07.413" v="15" actId="20577"/>
        <pc:sldMkLst>
          <pc:docMk/>
          <pc:sldMk cId="0" sldId="576"/>
        </pc:sldMkLst>
      </pc:sldChg>
    </pc:docChg>
  </pc:docChgLst>
  <pc:docChgLst>
    <pc:chgData name="Erica Wang" userId="7ae90e5f-ef07-4b36-87bc-7ce736b8208f" providerId="ADAL" clId="{44A1FCCE-134F-43D0-ABA0-2240AD2505D2}"/>
    <pc:docChg chg="undo custSel modSld">
      <pc:chgData name="Erica Wang" userId="7ae90e5f-ef07-4b36-87bc-7ce736b8208f" providerId="ADAL" clId="{44A1FCCE-134F-43D0-ABA0-2240AD2505D2}" dt="2025-03-25T20:56:34.656" v="484" actId="14100"/>
      <pc:docMkLst>
        <pc:docMk/>
      </pc:docMkLst>
      <pc:sldChg chg="modSp mod">
        <pc:chgData name="Erica Wang" userId="7ae90e5f-ef07-4b36-87bc-7ce736b8208f" providerId="ADAL" clId="{44A1FCCE-134F-43D0-ABA0-2240AD2505D2}" dt="2025-03-19T18:08:05.383" v="79" actId="1076"/>
        <pc:sldMkLst>
          <pc:docMk/>
          <pc:sldMk cId="0" sldId="298"/>
        </pc:sldMkLst>
      </pc:sldChg>
      <pc:sldChg chg="modSp mod">
        <pc:chgData name="Erica Wang" userId="7ae90e5f-ef07-4b36-87bc-7ce736b8208f" providerId="ADAL" clId="{44A1FCCE-134F-43D0-ABA0-2240AD2505D2}" dt="2025-03-19T18:08:54.573" v="84" actId="790"/>
        <pc:sldMkLst>
          <pc:docMk/>
          <pc:sldMk cId="0" sldId="299"/>
        </pc:sldMkLst>
      </pc:sldChg>
      <pc:sldChg chg="modSp mod">
        <pc:chgData name="Erica Wang" userId="7ae90e5f-ef07-4b36-87bc-7ce736b8208f" providerId="ADAL" clId="{44A1FCCE-134F-43D0-ABA0-2240AD2505D2}" dt="2025-03-19T17:47:41.305" v="8" actId="1076"/>
        <pc:sldMkLst>
          <pc:docMk/>
          <pc:sldMk cId="0" sldId="320"/>
        </pc:sldMkLst>
      </pc:sldChg>
      <pc:sldChg chg="modSp mod">
        <pc:chgData name="Erica Wang" userId="7ae90e5f-ef07-4b36-87bc-7ce736b8208f" providerId="ADAL" clId="{44A1FCCE-134F-43D0-ABA0-2240AD2505D2}" dt="2025-03-19T17:48:31.903" v="19" actId="313"/>
        <pc:sldMkLst>
          <pc:docMk/>
          <pc:sldMk cId="0" sldId="343"/>
        </pc:sldMkLst>
      </pc:sldChg>
      <pc:sldChg chg="addSp modSp mod">
        <pc:chgData name="Erica Wang" userId="7ae90e5f-ef07-4b36-87bc-7ce736b8208f" providerId="ADAL" clId="{44A1FCCE-134F-43D0-ABA0-2240AD2505D2}" dt="2025-03-25T20:52:20.675" v="413" actId="14100"/>
        <pc:sldMkLst>
          <pc:docMk/>
          <pc:sldMk cId="0" sldId="347"/>
        </pc:sldMkLst>
      </pc:sldChg>
      <pc:sldChg chg="addSp delSp modSp mod">
        <pc:chgData name="Erica Wang" userId="7ae90e5f-ef07-4b36-87bc-7ce736b8208f" providerId="ADAL" clId="{44A1FCCE-134F-43D0-ABA0-2240AD2505D2}" dt="2025-03-25T20:51:50.476" v="350" actId="1076"/>
        <pc:sldMkLst>
          <pc:docMk/>
          <pc:sldMk cId="0" sldId="352"/>
        </pc:sldMkLst>
      </pc:sldChg>
      <pc:sldChg chg="addSp modSp mod">
        <pc:chgData name="Erica Wang" userId="7ae90e5f-ef07-4b36-87bc-7ce736b8208f" providerId="ADAL" clId="{44A1FCCE-134F-43D0-ABA0-2240AD2505D2}" dt="2025-03-25T20:51:32.442" v="346" actId="20577"/>
        <pc:sldMkLst>
          <pc:docMk/>
          <pc:sldMk cId="0" sldId="354"/>
        </pc:sldMkLst>
      </pc:sldChg>
      <pc:sldChg chg="addSp delSp modSp mod">
        <pc:chgData name="Erica Wang" userId="7ae90e5f-ef07-4b36-87bc-7ce736b8208f" providerId="ADAL" clId="{44A1FCCE-134F-43D0-ABA0-2240AD2505D2}" dt="2025-03-25T20:52:07.184" v="391" actId="20577"/>
        <pc:sldMkLst>
          <pc:docMk/>
          <pc:sldMk cId="0" sldId="355"/>
        </pc:sldMkLst>
      </pc:sldChg>
      <pc:sldChg chg="addSp modSp mod">
        <pc:chgData name="Erica Wang" userId="7ae90e5f-ef07-4b36-87bc-7ce736b8208f" providerId="ADAL" clId="{44A1FCCE-134F-43D0-ABA0-2240AD2505D2}" dt="2025-03-25T20:52:46.768" v="429" actId="1076"/>
        <pc:sldMkLst>
          <pc:docMk/>
          <pc:sldMk cId="0" sldId="359"/>
        </pc:sldMkLst>
      </pc:sldChg>
      <pc:sldChg chg="addSp delSp modSp mod">
        <pc:chgData name="Erica Wang" userId="7ae90e5f-ef07-4b36-87bc-7ce736b8208f" providerId="ADAL" clId="{44A1FCCE-134F-43D0-ABA0-2240AD2505D2}" dt="2025-03-25T20:52:12.328" v="402" actId="20577"/>
        <pc:sldMkLst>
          <pc:docMk/>
          <pc:sldMk cId="0" sldId="386"/>
        </pc:sldMkLst>
      </pc:sldChg>
      <pc:sldChg chg="addSp modSp mod">
        <pc:chgData name="Erica Wang" userId="7ae90e5f-ef07-4b36-87bc-7ce736b8208f" providerId="ADAL" clId="{44A1FCCE-134F-43D0-ABA0-2240AD2505D2}" dt="2025-03-25T20:51:54.955" v="361" actId="20577"/>
        <pc:sldMkLst>
          <pc:docMk/>
          <pc:sldMk cId="2002108838" sldId="403"/>
        </pc:sldMkLst>
      </pc:sldChg>
      <pc:sldChg chg="addSp modSp mod">
        <pc:chgData name="Erica Wang" userId="7ae90e5f-ef07-4b36-87bc-7ce736b8208f" providerId="ADAL" clId="{44A1FCCE-134F-43D0-ABA0-2240AD2505D2}" dt="2025-03-25T20:52:00.807" v="378" actId="20577"/>
        <pc:sldMkLst>
          <pc:docMk/>
          <pc:sldMk cId="220495565" sldId="405"/>
        </pc:sldMkLst>
      </pc:sldChg>
      <pc:sldChg chg="addSp modSp mod">
        <pc:chgData name="Erica Wang" userId="7ae90e5f-ef07-4b36-87bc-7ce736b8208f" providerId="ADAL" clId="{44A1FCCE-134F-43D0-ABA0-2240AD2505D2}" dt="2025-03-25T20:52:41.331" v="427" actId="1076"/>
        <pc:sldMkLst>
          <pc:docMk/>
          <pc:sldMk cId="1942817747" sldId="408"/>
        </pc:sldMkLst>
      </pc:sldChg>
      <pc:sldChg chg="addSp delSp modSp mod">
        <pc:chgData name="Erica Wang" userId="7ae90e5f-ef07-4b36-87bc-7ce736b8208f" providerId="ADAL" clId="{44A1FCCE-134F-43D0-ABA0-2240AD2505D2}" dt="2025-03-25T20:53:27.381" v="435" actId="1076"/>
        <pc:sldMkLst>
          <pc:docMk/>
          <pc:sldMk cId="3445447845" sldId="410"/>
        </pc:sldMkLst>
      </pc:sldChg>
      <pc:sldChg chg="modSp mod">
        <pc:chgData name="Erica Wang" userId="7ae90e5f-ef07-4b36-87bc-7ce736b8208f" providerId="ADAL" clId="{44A1FCCE-134F-43D0-ABA0-2240AD2505D2}" dt="2025-03-25T20:40:20.672" v="104" actId="20577"/>
        <pc:sldMkLst>
          <pc:docMk/>
          <pc:sldMk cId="3496878480" sldId="463"/>
        </pc:sldMkLst>
      </pc:sldChg>
      <pc:sldChg chg="modSp mod">
        <pc:chgData name="Erica Wang" userId="7ae90e5f-ef07-4b36-87bc-7ce736b8208f" providerId="ADAL" clId="{44A1FCCE-134F-43D0-ABA0-2240AD2505D2}" dt="2025-03-19T18:09:02.236" v="86" actId="313"/>
        <pc:sldMkLst>
          <pc:docMk/>
          <pc:sldMk cId="1514257582" sldId="498"/>
        </pc:sldMkLst>
      </pc:sldChg>
      <pc:sldChg chg="modSp mod">
        <pc:chgData name="Erica Wang" userId="7ae90e5f-ef07-4b36-87bc-7ce736b8208f" providerId="ADAL" clId="{44A1FCCE-134F-43D0-ABA0-2240AD2505D2}" dt="2025-03-19T18:08:28.433" v="82" actId="313"/>
        <pc:sldMkLst>
          <pc:docMk/>
          <pc:sldMk cId="786158066" sldId="499"/>
        </pc:sldMkLst>
      </pc:sldChg>
      <pc:sldChg chg="modSp mod">
        <pc:chgData name="Erica Wang" userId="7ae90e5f-ef07-4b36-87bc-7ce736b8208f" providerId="ADAL" clId="{44A1FCCE-134F-43D0-ABA0-2240AD2505D2}" dt="2025-03-19T18:08:39.805" v="83" actId="790"/>
        <pc:sldMkLst>
          <pc:docMk/>
          <pc:sldMk cId="1928355224" sldId="507"/>
        </pc:sldMkLst>
      </pc:sldChg>
      <pc:sldChg chg="modSp mod">
        <pc:chgData name="Erica Wang" userId="7ae90e5f-ef07-4b36-87bc-7ce736b8208f" providerId="ADAL" clId="{44A1FCCE-134F-43D0-ABA0-2240AD2505D2}" dt="2025-03-19T17:49:44.364" v="28" actId="1076"/>
        <pc:sldMkLst>
          <pc:docMk/>
          <pc:sldMk cId="2232646176" sldId="574"/>
        </pc:sldMkLst>
      </pc:sldChg>
      <pc:sldChg chg="modSp">
        <pc:chgData name="Erica Wang" userId="7ae90e5f-ef07-4b36-87bc-7ce736b8208f" providerId="ADAL" clId="{44A1FCCE-134F-43D0-ABA0-2240AD2505D2}" dt="2025-03-25T20:54:17.723" v="440" actId="20577"/>
        <pc:sldMkLst>
          <pc:docMk/>
          <pc:sldMk cId="3528135965" sldId="575"/>
        </pc:sldMkLst>
      </pc:sldChg>
      <pc:sldChg chg="modSp mod">
        <pc:chgData name="Erica Wang" userId="7ae90e5f-ef07-4b36-87bc-7ce736b8208f" providerId="ADAL" clId="{44A1FCCE-134F-43D0-ABA0-2240AD2505D2}" dt="2025-03-19T17:50:05.524" v="32" actId="1076"/>
        <pc:sldMkLst>
          <pc:docMk/>
          <pc:sldMk cId="0" sldId="576"/>
        </pc:sldMkLst>
      </pc:sldChg>
      <pc:sldChg chg="addSp modSp mod">
        <pc:chgData name="Erica Wang" userId="7ae90e5f-ef07-4b36-87bc-7ce736b8208f" providerId="ADAL" clId="{44A1FCCE-134F-43D0-ABA0-2240AD2505D2}" dt="2025-03-25T20:56:34.656" v="484" actId="14100"/>
        <pc:sldMkLst>
          <pc:docMk/>
          <pc:sldMk cId="1012837481" sldId="579"/>
        </pc:sldMkLst>
      </pc:sldChg>
      <pc:sldChg chg="modSp mod">
        <pc:chgData name="Erica Wang" userId="7ae90e5f-ef07-4b36-87bc-7ce736b8208f" providerId="ADAL" clId="{44A1FCCE-134F-43D0-ABA0-2240AD2505D2}" dt="2025-03-19T18:09:09.697" v="88" actId="1076"/>
        <pc:sldMkLst>
          <pc:docMk/>
          <pc:sldMk cId="1826662811" sldId="596"/>
        </pc:sldMkLst>
      </pc:sldChg>
      <pc:sldChg chg="modSp mod">
        <pc:chgData name="Erica Wang" userId="7ae90e5f-ef07-4b36-87bc-7ce736b8208f" providerId="ADAL" clId="{44A1FCCE-134F-43D0-ABA0-2240AD2505D2}" dt="2025-03-19T18:09:18.448" v="90" actId="6549"/>
        <pc:sldMkLst>
          <pc:docMk/>
          <pc:sldMk cId="1588889202" sldId="601"/>
        </pc:sldMkLst>
      </pc:sldChg>
      <pc:sldChg chg="modSp mod">
        <pc:chgData name="Erica Wang" userId="7ae90e5f-ef07-4b36-87bc-7ce736b8208f" providerId="ADAL" clId="{44A1FCCE-134F-43D0-ABA0-2240AD2505D2}" dt="2025-03-19T17:48:21.879" v="17" actId="20577"/>
        <pc:sldMkLst>
          <pc:docMk/>
          <pc:sldMk cId="1311452266" sldId="602"/>
        </pc:sldMkLst>
      </pc:sldChg>
      <pc:sldChg chg="addSp modSp mod">
        <pc:chgData name="Erica Wang" userId="7ae90e5f-ef07-4b36-87bc-7ce736b8208f" providerId="ADAL" clId="{44A1FCCE-134F-43D0-ABA0-2240AD2505D2}" dt="2025-03-25T20:53:15.523" v="433" actId="1076"/>
        <pc:sldMkLst>
          <pc:docMk/>
          <pc:sldMk cId="3932300688" sldId="604"/>
        </pc:sldMkLst>
      </pc:sldChg>
      <pc:sldChg chg="modSp mod">
        <pc:chgData name="Erica Wang" userId="7ae90e5f-ef07-4b36-87bc-7ce736b8208f" providerId="ADAL" clId="{44A1FCCE-134F-43D0-ABA0-2240AD2505D2}" dt="2025-03-19T17:52:11.589" v="57" actId="1076"/>
        <pc:sldMkLst>
          <pc:docMk/>
          <pc:sldMk cId="30960014" sldId="605"/>
        </pc:sldMkLst>
      </pc:sldChg>
      <pc:sldChg chg="modSp mod">
        <pc:chgData name="Erica Wang" userId="7ae90e5f-ef07-4b36-87bc-7ce736b8208f" providerId="ADAL" clId="{44A1FCCE-134F-43D0-ABA0-2240AD2505D2}" dt="2025-03-19T18:06:49.582" v="63" actId="790"/>
        <pc:sldMkLst>
          <pc:docMk/>
          <pc:sldMk cId="746002957" sldId="606"/>
        </pc:sldMkLst>
      </pc:sldChg>
      <pc:sldChg chg="modSp mod">
        <pc:chgData name="Erica Wang" userId="7ae90e5f-ef07-4b36-87bc-7ce736b8208f" providerId="ADAL" clId="{44A1FCCE-134F-43D0-ABA0-2240AD2505D2}" dt="2025-03-19T18:06:58.403" v="64" actId="1076"/>
        <pc:sldMkLst>
          <pc:docMk/>
          <pc:sldMk cId="1453973830" sldId="607"/>
        </pc:sldMkLst>
      </pc:sldChg>
      <pc:sldChg chg="modSp mod">
        <pc:chgData name="Erica Wang" userId="7ae90e5f-ef07-4b36-87bc-7ce736b8208f" providerId="ADAL" clId="{44A1FCCE-134F-43D0-ABA0-2240AD2505D2}" dt="2025-03-19T18:07:06.102" v="65" actId="790"/>
        <pc:sldMkLst>
          <pc:docMk/>
          <pc:sldMk cId="3888080224" sldId="608"/>
        </pc:sldMkLst>
      </pc:sldChg>
      <pc:sldChg chg="modSp mod">
        <pc:chgData name="Erica Wang" userId="7ae90e5f-ef07-4b36-87bc-7ce736b8208f" providerId="ADAL" clId="{44A1FCCE-134F-43D0-ABA0-2240AD2505D2}" dt="2025-03-25T20:53:57.893" v="437" actId="20577"/>
        <pc:sldMkLst>
          <pc:docMk/>
          <pc:sldMk cId="3787460863" sldId="609"/>
        </pc:sldMkLst>
      </pc:sldChg>
      <pc:sldChg chg="addSp delSp modSp mod">
        <pc:chgData name="Erica Wang" userId="7ae90e5f-ef07-4b36-87bc-7ce736b8208f" providerId="ADAL" clId="{44A1FCCE-134F-43D0-ABA0-2240AD2505D2}" dt="2025-03-25T20:52:25.904" v="425" actId="20577"/>
        <pc:sldMkLst>
          <pc:docMk/>
          <pc:sldMk cId="4214066639" sldId="610"/>
        </pc:sldMkLst>
      </pc:sldChg>
      <pc:sldChg chg="modSp mod">
        <pc:chgData name="Erica Wang" userId="7ae90e5f-ef07-4b36-87bc-7ce736b8208f" providerId="ADAL" clId="{44A1FCCE-134F-43D0-ABA0-2240AD2505D2}" dt="2025-03-19T17:49:49.390" v="29" actId="1076"/>
        <pc:sldMkLst>
          <pc:docMk/>
          <pc:sldMk cId="3444702224" sldId="611"/>
        </pc:sldMkLst>
      </pc:sldChg>
    </pc:docChg>
  </pc:docChgLst>
  <pc:docChgLst>
    <pc:chgData name="sarah.m.burnett@gmail.com" userId="S::urn:spo:guest#sarah.m.burnett@gmail.com::" providerId="AD" clId="Web-{78F08746-B393-0588-4F83-30EA0B7C58A7}"/>
    <pc:docChg chg="modSld">
      <pc:chgData name="sarah.m.burnett@gmail.com" userId="S::urn:spo:guest#sarah.m.burnett@gmail.com::" providerId="AD" clId="Web-{78F08746-B393-0588-4F83-30EA0B7C58A7}" dt="2025-06-30T16:12:12.081" v="1" actId="20577"/>
      <pc:docMkLst>
        <pc:docMk/>
      </pc:docMkLst>
      <pc:sldChg chg="modSp">
        <pc:chgData name="sarah.m.burnett@gmail.com" userId="S::urn:spo:guest#sarah.m.burnett@gmail.com::" providerId="AD" clId="Web-{78F08746-B393-0588-4F83-30EA0B7C58A7}" dt="2025-06-30T16:12:12.081" v="1" actId="20577"/>
        <pc:sldMkLst>
          <pc:docMk/>
          <pc:sldMk cId="1012837481" sldId="579"/>
        </pc:sldMkLst>
      </pc:sldChg>
    </pc:docChg>
  </pc:docChgLst>
  <pc:docChgLst>
    <pc:chgData name="Katelyn Woolheater" userId="6fb597a7-f115-4610-b283-fcc168807233" providerId="ADAL" clId="{9052EBF8-7FF0-4E46-A15E-1BCF9EC9BCE4}"/>
    <pc:docChg chg="custSel addSld delSld modSld modSection">
      <pc:chgData name="Katelyn Woolheater" userId="6fb597a7-f115-4610-b283-fcc168807233" providerId="ADAL" clId="{9052EBF8-7FF0-4E46-A15E-1BCF9EC9BCE4}" dt="2024-06-10T15:21:16.103" v="662" actId="1076"/>
      <pc:docMkLst>
        <pc:docMk/>
      </pc:docMkLst>
      <pc:sldChg chg="modSp mod">
        <pc:chgData name="Katelyn Woolheater" userId="6fb597a7-f115-4610-b283-fcc168807233" providerId="ADAL" clId="{9052EBF8-7FF0-4E46-A15E-1BCF9EC9BCE4}" dt="2024-06-10T15:17:56.061" v="8" actId="1076"/>
        <pc:sldMkLst>
          <pc:docMk/>
          <pc:sldMk cId="0" sldId="343"/>
        </pc:sldMkLst>
      </pc:sldChg>
      <pc:sldChg chg="del">
        <pc:chgData name="Katelyn Woolheater" userId="6fb597a7-f115-4610-b283-fcc168807233" providerId="ADAL" clId="{9052EBF8-7FF0-4E46-A15E-1BCF9EC9BCE4}" dt="2024-06-10T15:20:06.410" v="504" actId="2696"/>
        <pc:sldMkLst>
          <pc:docMk/>
          <pc:sldMk cId="3011378281" sldId="575"/>
        </pc:sldMkLst>
      </pc:sldChg>
      <pc:sldChg chg="addSp modSp add mod modAnim">
        <pc:chgData name="Katelyn Woolheater" userId="6fb597a7-f115-4610-b283-fcc168807233" providerId="ADAL" clId="{9052EBF8-7FF0-4E46-A15E-1BCF9EC9BCE4}" dt="2024-06-10T15:20:57.906" v="633" actId="1076"/>
        <pc:sldMkLst>
          <pc:docMk/>
          <pc:sldMk cId="3528135965" sldId="575"/>
        </pc:sldMkLst>
      </pc:sldChg>
      <pc:sldChg chg="modSp mod">
        <pc:chgData name="Katelyn Woolheater" userId="6fb597a7-f115-4610-b283-fcc168807233" providerId="ADAL" clId="{9052EBF8-7FF0-4E46-A15E-1BCF9EC9BCE4}" dt="2024-06-10T15:21:16.103" v="662" actId="1076"/>
        <pc:sldMkLst>
          <pc:docMk/>
          <pc:sldMk cId="1588889202" sldId="601"/>
        </pc:sldMkLst>
      </pc:sldChg>
      <pc:sldChg chg="modSp add mod">
        <pc:chgData name="Katelyn Woolheater" userId="6fb597a7-f115-4610-b283-fcc168807233" providerId="ADAL" clId="{9052EBF8-7FF0-4E46-A15E-1BCF9EC9BCE4}" dt="2024-06-10T15:20:01.568" v="503" actId="20577"/>
        <pc:sldMkLst>
          <pc:docMk/>
          <pc:sldMk cId="3444702224" sldId="611"/>
        </pc:sldMkLst>
      </pc:sldChg>
    </pc:docChg>
  </pc:docChgLst>
  <pc:docChgLst>
    <pc:chgData name="Jacky Raharinjatovo" userId="S::jackyr@psi.org::b13895ac-ac15-4d78-94bc-42abed9aff10" providerId="AD" clId="Web-{2DEA61E0-86F7-521E-F606-588BC7699FE4}"/>
    <pc:docChg chg="mod">
      <pc:chgData name="Jacky Raharinjatovo" userId="S::jackyr@psi.org::b13895ac-ac15-4d78-94bc-42abed9aff10" providerId="AD" clId="Web-{2DEA61E0-86F7-521E-F606-588BC7699FE4}" dt="2025-07-30T11:47:25.100" v="0"/>
      <pc:docMkLst>
        <pc:docMk/>
      </pc:docMkLst>
    </pc:docChg>
  </pc:docChgLst>
  <pc:docChgLst>
    <pc:chgData name="Katelyn Woolheater" userId="6fb597a7-f115-4610-b283-fcc168807233" providerId="ADAL" clId="{CCF141E6-29F1-4884-932B-206EFD6DE597}"/>
    <pc:docChg chg="delSld modSld modSection">
      <pc:chgData name="Katelyn Woolheater" userId="6fb597a7-f115-4610-b283-fcc168807233" providerId="ADAL" clId="{CCF141E6-29F1-4884-932B-206EFD6DE597}" dt="2025-03-28T15:21:50.679" v="18" actId="47"/>
      <pc:docMkLst>
        <pc:docMk/>
      </pc:docMkLst>
      <pc:sldChg chg="modSp mod">
        <pc:chgData name="Katelyn Woolheater" userId="6fb597a7-f115-4610-b283-fcc168807233" providerId="ADAL" clId="{CCF141E6-29F1-4884-932B-206EFD6DE597}" dt="2025-03-28T15:20:44.019" v="15" actId="20577"/>
        <pc:sldMkLst>
          <pc:docMk/>
          <pc:sldMk cId="3496878480" sldId="463"/>
        </pc:sldMkLst>
      </pc:sldChg>
      <pc:sldChg chg="del">
        <pc:chgData name="Katelyn Woolheater" userId="6fb597a7-f115-4610-b283-fcc168807233" providerId="ADAL" clId="{CCF141E6-29F1-4884-932B-206EFD6DE597}" dt="2025-03-28T15:21:48.073" v="16" actId="47"/>
        <pc:sldMkLst>
          <pc:docMk/>
          <pc:sldMk cId="3876518153" sldId="597"/>
        </pc:sldMkLst>
      </pc:sldChg>
      <pc:sldChg chg="del">
        <pc:chgData name="Katelyn Woolheater" userId="6fb597a7-f115-4610-b283-fcc168807233" providerId="ADAL" clId="{CCF141E6-29F1-4884-932B-206EFD6DE597}" dt="2025-03-28T15:21:49.879" v="17" actId="47"/>
        <pc:sldMkLst>
          <pc:docMk/>
          <pc:sldMk cId="3888080224" sldId="608"/>
        </pc:sldMkLst>
      </pc:sldChg>
      <pc:sldChg chg="del">
        <pc:chgData name="Katelyn Woolheater" userId="6fb597a7-f115-4610-b283-fcc168807233" providerId="ADAL" clId="{CCF141E6-29F1-4884-932B-206EFD6DE597}" dt="2025-03-28T15:21:50.679" v="18" actId="47"/>
        <pc:sldMkLst>
          <pc:docMk/>
          <pc:sldMk cId="3787460863" sldId="609"/>
        </pc:sldMkLst>
      </pc:sldChg>
    </pc:docChg>
  </pc:docChgLst>
  <pc:docChgLst>
    <pc:chgData name="Jacky Raharinjatovo" userId="S::jackyr@psi.org::b13895ac-ac15-4d78-94bc-42abed9aff10" providerId="AD" clId="Web-{9D79527C-3A71-F809-D9E7-FE02089B17D3}"/>
    <pc:docChg chg="addSld modSection">
      <pc:chgData name="Jacky Raharinjatovo" userId="S::jackyr@psi.org::b13895ac-ac15-4d78-94bc-42abed9aff10" providerId="AD" clId="Web-{9D79527C-3A71-F809-D9E7-FE02089B17D3}" dt="2025-08-01T06:32:03.546" v="4"/>
      <pc:docMkLst>
        <pc:docMk/>
      </pc:docMkLst>
      <pc:sldChg chg="add">
        <pc:chgData name="Jacky Raharinjatovo" userId="S::jackyr@psi.org::b13895ac-ac15-4d78-94bc-42abed9aff10" providerId="AD" clId="Web-{9D79527C-3A71-F809-D9E7-FE02089B17D3}" dt="2025-08-01T06:21:47.614" v="0"/>
        <pc:sldMkLst>
          <pc:docMk/>
          <pc:sldMk cId="3858251887" sldId="814"/>
        </pc:sldMkLst>
      </pc:sldChg>
      <pc:sldChg chg="add">
        <pc:chgData name="Jacky Raharinjatovo" userId="S::jackyr@psi.org::b13895ac-ac15-4d78-94bc-42abed9aff10" providerId="AD" clId="Web-{9D79527C-3A71-F809-D9E7-FE02089B17D3}" dt="2025-08-01T06:24:13.928" v="1"/>
        <pc:sldMkLst>
          <pc:docMk/>
          <pc:sldMk cId="2726023841" sldId="815"/>
        </pc:sldMkLst>
      </pc:sldChg>
      <pc:sldChg chg="add">
        <pc:chgData name="Jacky Raharinjatovo" userId="S::jackyr@psi.org::b13895ac-ac15-4d78-94bc-42abed9aff10" providerId="AD" clId="Web-{9D79527C-3A71-F809-D9E7-FE02089B17D3}" dt="2025-08-01T06:24:33.493" v="2"/>
        <pc:sldMkLst>
          <pc:docMk/>
          <pc:sldMk cId="3490018561" sldId="816"/>
        </pc:sldMkLst>
      </pc:sldChg>
      <pc:sldChg chg="add">
        <pc:chgData name="Jacky Raharinjatovo" userId="S::jackyr@psi.org::b13895ac-ac15-4d78-94bc-42abed9aff10" providerId="AD" clId="Web-{9D79527C-3A71-F809-D9E7-FE02089B17D3}" dt="2025-08-01T06:25:15.465" v="3"/>
        <pc:sldMkLst>
          <pc:docMk/>
          <pc:sldMk cId="2889881697" sldId="817"/>
        </pc:sldMkLst>
      </pc:sldChg>
      <pc:sldChg chg="add">
        <pc:chgData name="Jacky Raharinjatovo" userId="S::jackyr@psi.org::b13895ac-ac15-4d78-94bc-42abed9aff10" providerId="AD" clId="Web-{9D79527C-3A71-F809-D9E7-FE02089B17D3}" dt="2025-08-01T06:32:03.546" v="4"/>
        <pc:sldMkLst>
          <pc:docMk/>
          <pc:sldMk cId="14542121" sldId="818"/>
        </pc:sldMkLst>
      </pc:sldChg>
    </pc:docChg>
  </pc:docChgLst>
  <pc:docChgLst>
    <pc:chgData name="Jacky Raharinjatovo" userId="S::jackyr@psi.org::b13895ac-ac15-4d78-94bc-42abed9aff10" providerId="AD" clId="Web-{5DFAC9FB-ECB0-AABA-AAC2-4140BC1FA73D}"/>
    <pc:docChg chg="addSld modSld modSection">
      <pc:chgData name="Jacky Raharinjatovo" userId="S::jackyr@psi.org::b13895ac-ac15-4d78-94bc-42abed9aff10" providerId="AD" clId="Web-{5DFAC9FB-ECB0-AABA-AAC2-4140BC1FA73D}" dt="2025-07-28T12:03:43.465" v="107" actId="1076"/>
      <pc:docMkLst>
        <pc:docMk/>
      </pc:docMkLst>
      <pc:sldChg chg="modSp">
        <pc:chgData name="Jacky Raharinjatovo" userId="S::jackyr@psi.org::b13895ac-ac15-4d78-94bc-42abed9aff10" providerId="AD" clId="Web-{5DFAC9FB-ECB0-AABA-AAC2-4140BC1FA73D}" dt="2025-07-28T12:03:43.465" v="107" actId="1076"/>
        <pc:sldMkLst>
          <pc:docMk/>
          <pc:sldMk cId="3496878480" sldId="463"/>
        </pc:sldMkLst>
        <pc:spChg chg="mod">
          <ac:chgData name="Jacky Raharinjatovo" userId="S::jackyr@psi.org::b13895ac-ac15-4d78-94bc-42abed9aff10" providerId="AD" clId="Web-{5DFAC9FB-ECB0-AABA-AAC2-4140BC1FA73D}" dt="2025-07-28T12:03:43.465" v="107" actId="1076"/>
          <ac:spMkLst>
            <pc:docMk/>
            <pc:sldMk cId="3496878480" sldId="463"/>
            <ac:spMk id="3" creationId="{4C534C9C-19B7-CD64-0597-138CF177A576}"/>
          </ac:spMkLst>
        </pc:spChg>
      </pc:sldChg>
      <pc:sldChg chg="modSp add replId">
        <pc:chgData name="Jacky Raharinjatovo" userId="S::jackyr@psi.org::b13895ac-ac15-4d78-94bc-42abed9aff10" providerId="AD" clId="Web-{5DFAC9FB-ECB0-AABA-AAC2-4140BC1FA73D}" dt="2025-07-28T11:21:07.437" v="104" actId="20577"/>
        <pc:sldMkLst>
          <pc:docMk/>
          <pc:sldMk cId="252365484" sldId="612"/>
        </pc:sldMkLst>
        <pc:spChg chg="mod">
          <ac:chgData name="Jacky Raharinjatovo" userId="S::jackyr@psi.org::b13895ac-ac15-4d78-94bc-42abed9aff10" providerId="AD" clId="Web-{5DFAC9FB-ECB0-AABA-AAC2-4140BC1FA73D}" dt="2025-07-28T11:21:07.437" v="104" actId="20577"/>
          <ac:spMkLst>
            <pc:docMk/>
            <pc:sldMk cId="252365484" sldId="612"/>
            <ac:spMk id="5" creationId="{A47AD5FC-0B85-D73B-B504-783AB2F74836}"/>
          </ac:spMkLst>
        </pc:spChg>
      </pc:sldChg>
    </pc:docChg>
  </pc:docChgLst>
  <pc:docChgLst>
    <pc:chgData name="Elisabeth Tyler" userId="fc91868f-1ace-4b9c-bbeb-d150c4bb0ca5" providerId="ADAL" clId="{95227BCF-E5F4-4208-905A-D315B2991C49}"/>
    <pc:docChg chg="undo redo custSel modSld">
      <pc:chgData name="Elisabeth Tyler" userId="fc91868f-1ace-4b9c-bbeb-d150c4bb0ca5" providerId="ADAL" clId="{95227BCF-E5F4-4208-905A-D315B2991C49}" dt="2025-08-11T20:31:20.213" v="936" actId="1076"/>
      <pc:docMkLst>
        <pc:docMk/>
      </pc:docMkLst>
      <pc:sldChg chg="modSp mod">
        <pc:chgData name="Elisabeth Tyler" userId="fc91868f-1ace-4b9c-bbeb-d150c4bb0ca5" providerId="ADAL" clId="{95227BCF-E5F4-4208-905A-D315B2991C49}" dt="2025-08-11T20:13:26.146" v="695" actId="1076"/>
        <pc:sldMkLst>
          <pc:docMk/>
          <pc:sldMk cId="0" sldId="298"/>
        </pc:sldMkLst>
        <pc:spChg chg="mod">
          <ac:chgData name="Elisabeth Tyler" userId="fc91868f-1ace-4b9c-bbeb-d150c4bb0ca5" providerId="ADAL" clId="{95227BCF-E5F4-4208-905A-D315B2991C49}" dt="2025-08-11T20:13:03.511" v="688" actId="1076"/>
          <ac:spMkLst>
            <pc:docMk/>
            <pc:sldMk cId="0" sldId="298"/>
            <ac:spMk id="3074" creationId="{00000000-0000-0000-0000-000000000000}"/>
          </ac:spMkLst>
        </pc:spChg>
        <pc:spChg chg="mod">
          <ac:chgData name="Elisabeth Tyler" userId="fc91868f-1ace-4b9c-bbeb-d150c4bb0ca5" providerId="ADAL" clId="{95227BCF-E5F4-4208-905A-D315B2991C49}" dt="2025-08-11T20:13:26.146" v="695" actId="1076"/>
          <ac:spMkLst>
            <pc:docMk/>
            <pc:sldMk cId="0" sldId="298"/>
            <ac:spMk id="3075" creationId="{00000000-0000-0000-0000-000000000000}"/>
          </ac:spMkLst>
        </pc:spChg>
      </pc:sldChg>
      <pc:sldChg chg="modSp mod modAnim">
        <pc:chgData name="Elisabeth Tyler" userId="fc91868f-1ace-4b9c-bbeb-d150c4bb0ca5" providerId="ADAL" clId="{95227BCF-E5F4-4208-905A-D315B2991C49}" dt="2025-08-11T20:22:26.507" v="801" actId="1076"/>
        <pc:sldMkLst>
          <pc:docMk/>
          <pc:sldMk cId="0" sldId="299"/>
        </pc:sldMkLst>
        <pc:spChg chg="mod">
          <ac:chgData name="Elisabeth Tyler" userId="fc91868f-1ace-4b9c-bbeb-d150c4bb0ca5" providerId="ADAL" clId="{95227BCF-E5F4-4208-905A-D315B2991C49}" dt="2025-08-11T20:21:59.425" v="786" actId="14100"/>
          <ac:spMkLst>
            <pc:docMk/>
            <pc:sldMk cId="0" sldId="299"/>
            <ac:spMk id="4098" creationId="{00000000-0000-0000-0000-000000000000}"/>
          </ac:spMkLst>
        </pc:spChg>
        <pc:spChg chg="mod">
          <ac:chgData name="Elisabeth Tyler" userId="fc91868f-1ace-4b9c-bbeb-d150c4bb0ca5" providerId="ADAL" clId="{95227BCF-E5F4-4208-905A-D315B2991C49}" dt="2025-08-11T20:22:26.507" v="801" actId="1076"/>
          <ac:spMkLst>
            <pc:docMk/>
            <pc:sldMk cId="0" sldId="299"/>
            <ac:spMk id="4099" creationId="{00000000-0000-0000-0000-000000000000}"/>
          </ac:spMkLst>
        </pc:spChg>
      </pc:sldChg>
      <pc:sldChg chg="modSp mod">
        <pc:chgData name="Elisabeth Tyler" userId="fc91868f-1ace-4b9c-bbeb-d150c4bb0ca5" providerId="ADAL" clId="{95227BCF-E5F4-4208-905A-D315B2991C49}" dt="2025-08-11T19:17:09.964" v="91" actId="1076"/>
        <pc:sldMkLst>
          <pc:docMk/>
          <pc:sldMk cId="0" sldId="320"/>
        </pc:sldMkLst>
        <pc:spChg chg="mod">
          <ac:chgData name="Elisabeth Tyler" userId="fc91868f-1ace-4b9c-bbeb-d150c4bb0ca5" providerId="ADAL" clId="{95227BCF-E5F4-4208-905A-D315B2991C49}" dt="2025-08-11T19:16:38.358" v="77" actId="14100"/>
          <ac:spMkLst>
            <pc:docMk/>
            <pc:sldMk cId="0" sldId="320"/>
            <ac:spMk id="7170" creationId="{00000000-0000-0000-0000-000000000000}"/>
          </ac:spMkLst>
        </pc:spChg>
        <pc:spChg chg="mod">
          <ac:chgData name="Elisabeth Tyler" userId="fc91868f-1ace-4b9c-bbeb-d150c4bb0ca5" providerId="ADAL" clId="{95227BCF-E5F4-4208-905A-D315B2991C49}" dt="2025-08-11T19:17:09.964" v="91" actId="1076"/>
          <ac:spMkLst>
            <pc:docMk/>
            <pc:sldMk cId="0" sldId="320"/>
            <ac:spMk id="7171" creationId="{00000000-0000-0000-0000-000000000000}"/>
          </ac:spMkLst>
        </pc:spChg>
      </pc:sldChg>
      <pc:sldChg chg="modSp mod">
        <pc:chgData name="Elisabeth Tyler" userId="fc91868f-1ace-4b9c-bbeb-d150c4bb0ca5" providerId="ADAL" clId="{95227BCF-E5F4-4208-905A-D315B2991C49}" dt="2025-08-11T19:18:45.093" v="110" actId="255"/>
        <pc:sldMkLst>
          <pc:docMk/>
          <pc:sldMk cId="0" sldId="338"/>
        </pc:sldMkLst>
        <pc:spChg chg="mod">
          <ac:chgData name="Elisabeth Tyler" userId="fc91868f-1ace-4b9c-bbeb-d150c4bb0ca5" providerId="ADAL" clId="{95227BCF-E5F4-4208-905A-D315B2991C49}" dt="2025-08-11T19:17:37.098" v="96" actId="1076"/>
          <ac:spMkLst>
            <pc:docMk/>
            <pc:sldMk cId="0" sldId="338"/>
            <ac:spMk id="9" creationId="{B9098BCA-3AE0-3CB1-3E39-E1F8BCBD0604}"/>
          </ac:spMkLst>
        </pc:spChg>
        <pc:spChg chg="mod">
          <ac:chgData name="Elisabeth Tyler" userId="fc91868f-1ace-4b9c-bbeb-d150c4bb0ca5" providerId="ADAL" clId="{95227BCF-E5F4-4208-905A-D315B2991C49}" dt="2025-08-11T19:18:21.164" v="105" actId="255"/>
          <ac:spMkLst>
            <pc:docMk/>
            <pc:sldMk cId="0" sldId="338"/>
            <ac:spMk id="12" creationId="{B86D135A-E95E-BA7D-538C-A3B5357500C2}"/>
          </ac:spMkLst>
        </pc:spChg>
        <pc:spChg chg="mod">
          <ac:chgData name="Elisabeth Tyler" userId="fc91868f-1ace-4b9c-bbeb-d150c4bb0ca5" providerId="ADAL" clId="{95227BCF-E5F4-4208-905A-D315B2991C49}" dt="2025-08-11T19:17:43.813" v="97" actId="255"/>
          <ac:spMkLst>
            <pc:docMk/>
            <pc:sldMk cId="0" sldId="338"/>
            <ac:spMk id="13" creationId="{1520101D-8D52-FF7B-DC60-9204D39B7AF8}"/>
          </ac:spMkLst>
        </pc:spChg>
        <pc:spChg chg="mod">
          <ac:chgData name="Elisabeth Tyler" userId="fc91868f-1ace-4b9c-bbeb-d150c4bb0ca5" providerId="ADAL" clId="{95227BCF-E5F4-4208-905A-D315B2991C49}" dt="2025-08-11T19:17:48.808" v="98" actId="255"/>
          <ac:spMkLst>
            <pc:docMk/>
            <pc:sldMk cId="0" sldId="338"/>
            <ac:spMk id="14" creationId="{D9BEE29C-4286-43EA-9097-09355E2F03C4}"/>
          </ac:spMkLst>
        </pc:spChg>
        <pc:spChg chg="mod">
          <ac:chgData name="Elisabeth Tyler" userId="fc91868f-1ace-4b9c-bbeb-d150c4bb0ca5" providerId="ADAL" clId="{95227BCF-E5F4-4208-905A-D315B2991C49}" dt="2025-08-11T19:17:53.485" v="99" actId="255"/>
          <ac:spMkLst>
            <pc:docMk/>
            <pc:sldMk cId="0" sldId="338"/>
            <ac:spMk id="15" creationId="{234D65C0-8F0B-FD60-8D57-E0F3A4E2DA7A}"/>
          </ac:spMkLst>
        </pc:spChg>
        <pc:spChg chg="mod">
          <ac:chgData name="Elisabeth Tyler" userId="fc91868f-1ace-4b9c-bbeb-d150c4bb0ca5" providerId="ADAL" clId="{95227BCF-E5F4-4208-905A-D315B2991C49}" dt="2025-08-11T19:18:25.979" v="106" actId="255"/>
          <ac:spMkLst>
            <pc:docMk/>
            <pc:sldMk cId="0" sldId="338"/>
            <ac:spMk id="16" creationId="{F2C423CD-AB97-E0C7-A5FC-A5A65F159B52}"/>
          </ac:spMkLst>
        </pc:spChg>
        <pc:spChg chg="mod">
          <ac:chgData name="Elisabeth Tyler" userId="fc91868f-1ace-4b9c-bbeb-d150c4bb0ca5" providerId="ADAL" clId="{95227BCF-E5F4-4208-905A-D315B2991C49}" dt="2025-08-11T19:17:57.969" v="100" actId="255"/>
          <ac:spMkLst>
            <pc:docMk/>
            <pc:sldMk cId="0" sldId="338"/>
            <ac:spMk id="17" creationId="{72119C0B-C0B7-E3F7-E557-FB0C4661F707}"/>
          </ac:spMkLst>
        </pc:spChg>
        <pc:spChg chg="mod">
          <ac:chgData name="Elisabeth Tyler" userId="fc91868f-1ace-4b9c-bbeb-d150c4bb0ca5" providerId="ADAL" clId="{95227BCF-E5F4-4208-905A-D315B2991C49}" dt="2025-08-11T19:18:02.335" v="101" actId="255"/>
          <ac:spMkLst>
            <pc:docMk/>
            <pc:sldMk cId="0" sldId="338"/>
            <ac:spMk id="18" creationId="{BA08F358-6A2A-05A6-7B90-09EAA1B96B94}"/>
          </ac:spMkLst>
        </pc:spChg>
        <pc:spChg chg="mod">
          <ac:chgData name="Elisabeth Tyler" userId="fc91868f-1ace-4b9c-bbeb-d150c4bb0ca5" providerId="ADAL" clId="{95227BCF-E5F4-4208-905A-D315B2991C49}" dt="2025-08-11T19:18:31.215" v="107" actId="255"/>
          <ac:spMkLst>
            <pc:docMk/>
            <pc:sldMk cId="0" sldId="338"/>
            <ac:spMk id="19" creationId="{46D27342-599D-4874-CF1C-EBCE481FE76C}"/>
          </ac:spMkLst>
        </pc:spChg>
        <pc:spChg chg="mod">
          <ac:chgData name="Elisabeth Tyler" userId="fc91868f-1ace-4b9c-bbeb-d150c4bb0ca5" providerId="ADAL" clId="{95227BCF-E5F4-4208-905A-D315B2991C49}" dt="2025-08-11T19:18:35.493" v="108" actId="255"/>
          <ac:spMkLst>
            <pc:docMk/>
            <pc:sldMk cId="0" sldId="338"/>
            <ac:spMk id="21" creationId="{897A05A8-DC7B-DC68-3379-70144DB8ED5A}"/>
          </ac:spMkLst>
        </pc:spChg>
        <pc:spChg chg="mod">
          <ac:chgData name="Elisabeth Tyler" userId="fc91868f-1ace-4b9c-bbeb-d150c4bb0ca5" providerId="ADAL" clId="{95227BCF-E5F4-4208-905A-D315B2991C49}" dt="2025-08-11T19:18:06.781" v="102" actId="255"/>
          <ac:spMkLst>
            <pc:docMk/>
            <pc:sldMk cId="0" sldId="338"/>
            <ac:spMk id="22" creationId="{171E11C1-9D77-B9E3-C8BA-2D78AD7656B5}"/>
          </ac:spMkLst>
        </pc:spChg>
        <pc:spChg chg="mod">
          <ac:chgData name="Elisabeth Tyler" userId="fc91868f-1ace-4b9c-bbeb-d150c4bb0ca5" providerId="ADAL" clId="{95227BCF-E5F4-4208-905A-D315B2991C49}" dt="2025-08-11T19:18:40.480" v="109" actId="255"/>
          <ac:spMkLst>
            <pc:docMk/>
            <pc:sldMk cId="0" sldId="338"/>
            <ac:spMk id="25" creationId="{3D12B0ED-B710-9B23-4292-556F43E5D4E1}"/>
          </ac:spMkLst>
        </pc:spChg>
        <pc:spChg chg="mod">
          <ac:chgData name="Elisabeth Tyler" userId="fc91868f-1ace-4b9c-bbeb-d150c4bb0ca5" providerId="ADAL" clId="{95227BCF-E5F4-4208-905A-D315B2991C49}" dt="2025-08-11T19:18:45.093" v="110" actId="255"/>
          <ac:spMkLst>
            <pc:docMk/>
            <pc:sldMk cId="0" sldId="338"/>
            <ac:spMk id="27" creationId="{14079EF4-AEEB-1742-040D-A491809468FA}"/>
          </ac:spMkLst>
        </pc:spChg>
        <pc:spChg chg="mod">
          <ac:chgData name="Elisabeth Tyler" userId="fc91868f-1ace-4b9c-bbeb-d150c4bb0ca5" providerId="ADAL" clId="{95227BCF-E5F4-4208-905A-D315B2991C49}" dt="2025-08-11T19:18:10.662" v="103" actId="255"/>
          <ac:spMkLst>
            <pc:docMk/>
            <pc:sldMk cId="0" sldId="338"/>
            <ac:spMk id="29" creationId="{D6001E71-93CE-6DD3-C57E-99B5D66D961D}"/>
          </ac:spMkLst>
        </pc:spChg>
        <pc:spChg chg="mod">
          <ac:chgData name="Elisabeth Tyler" userId="fc91868f-1ace-4b9c-bbeb-d150c4bb0ca5" providerId="ADAL" clId="{95227BCF-E5F4-4208-905A-D315B2991C49}" dt="2025-08-11T19:18:15.662" v="104" actId="255"/>
          <ac:spMkLst>
            <pc:docMk/>
            <pc:sldMk cId="0" sldId="338"/>
            <ac:spMk id="36" creationId="{DCE7BDFC-B5B4-ACF2-3F45-F4031B987FF6}"/>
          </ac:spMkLst>
        </pc:spChg>
      </pc:sldChg>
      <pc:sldChg chg="modSp mod">
        <pc:chgData name="Elisabeth Tyler" userId="fc91868f-1ace-4b9c-bbeb-d150c4bb0ca5" providerId="ADAL" clId="{95227BCF-E5F4-4208-905A-D315B2991C49}" dt="2025-08-11T19:22:07.616" v="165" actId="1076"/>
        <pc:sldMkLst>
          <pc:docMk/>
          <pc:sldMk cId="0" sldId="343"/>
        </pc:sldMkLst>
        <pc:spChg chg="mod">
          <ac:chgData name="Elisabeth Tyler" userId="fc91868f-1ace-4b9c-bbeb-d150c4bb0ca5" providerId="ADAL" clId="{95227BCF-E5F4-4208-905A-D315B2991C49}" dt="2025-08-11T19:21:57.843" v="162" actId="1076"/>
          <ac:spMkLst>
            <pc:docMk/>
            <pc:sldMk cId="0" sldId="343"/>
            <ac:spMk id="13314" creationId="{00000000-0000-0000-0000-000000000000}"/>
          </ac:spMkLst>
        </pc:spChg>
        <pc:spChg chg="mod">
          <ac:chgData name="Elisabeth Tyler" userId="fc91868f-1ace-4b9c-bbeb-d150c4bb0ca5" providerId="ADAL" clId="{95227BCF-E5F4-4208-905A-D315B2991C49}" dt="2025-08-11T19:22:07.616" v="165" actId="1076"/>
          <ac:spMkLst>
            <pc:docMk/>
            <pc:sldMk cId="0" sldId="343"/>
            <ac:spMk id="13315" creationId="{00000000-0000-0000-0000-000000000000}"/>
          </ac:spMkLst>
        </pc:spChg>
      </pc:sldChg>
      <pc:sldChg chg="modSp mod">
        <pc:chgData name="Elisabeth Tyler" userId="fc91868f-1ace-4b9c-bbeb-d150c4bb0ca5" providerId="ADAL" clId="{95227BCF-E5F4-4208-905A-D315B2991C49}" dt="2025-08-11T19:29:26.586" v="252" actId="113"/>
        <pc:sldMkLst>
          <pc:docMk/>
          <pc:sldMk cId="0" sldId="347"/>
        </pc:sldMkLst>
        <pc:spChg chg="mod">
          <ac:chgData name="Elisabeth Tyler" userId="fc91868f-1ace-4b9c-bbeb-d150c4bb0ca5" providerId="ADAL" clId="{95227BCF-E5F4-4208-905A-D315B2991C49}" dt="2025-08-11T19:25:34.167" v="204" actId="1076"/>
          <ac:spMkLst>
            <pc:docMk/>
            <pc:sldMk cId="0" sldId="347"/>
            <ac:spMk id="3" creationId="{46DC4227-724A-8F5D-2858-F11C44C53849}"/>
          </ac:spMkLst>
        </pc:spChg>
        <pc:spChg chg="mod">
          <ac:chgData name="Elisabeth Tyler" userId="fc91868f-1ace-4b9c-bbeb-d150c4bb0ca5" providerId="ADAL" clId="{95227BCF-E5F4-4208-905A-D315B2991C49}" dt="2025-08-11T19:29:26.586" v="252" actId="113"/>
          <ac:spMkLst>
            <pc:docMk/>
            <pc:sldMk cId="0" sldId="347"/>
            <ac:spMk id="4" creationId="{9FD8EBF2-F393-50CF-BEE5-5178027789DD}"/>
          </ac:spMkLst>
        </pc:spChg>
        <pc:spChg chg="mod">
          <ac:chgData name="Elisabeth Tyler" userId="fc91868f-1ace-4b9c-bbeb-d150c4bb0ca5" providerId="ADAL" clId="{95227BCF-E5F4-4208-905A-D315B2991C49}" dt="2025-08-11T19:25:50.785" v="210" actId="1076"/>
          <ac:spMkLst>
            <pc:docMk/>
            <pc:sldMk cId="0" sldId="347"/>
            <ac:spMk id="5" creationId="{DA2298DF-4458-BAB5-AC8B-E7F2EDC061D6}"/>
          </ac:spMkLst>
        </pc:spChg>
        <pc:spChg chg="mod">
          <ac:chgData name="Elisabeth Tyler" userId="fc91868f-1ace-4b9c-bbeb-d150c4bb0ca5" providerId="ADAL" clId="{95227BCF-E5F4-4208-905A-D315B2991C49}" dt="2025-08-11T19:26:24.488" v="215" actId="1076"/>
          <ac:spMkLst>
            <pc:docMk/>
            <pc:sldMk cId="0" sldId="347"/>
            <ac:spMk id="7" creationId="{38CB65DA-AD7E-ADE6-C7DF-08841EBCFE57}"/>
          </ac:spMkLst>
        </pc:spChg>
      </pc:sldChg>
      <pc:sldChg chg="modSp mod">
        <pc:chgData name="Elisabeth Tyler" userId="fc91868f-1ace-4b9c-bbeb-d150c4bb0ca5" providerId="ADAL" clId="{95227BCF-E5F4-4208-905A-D315B2991C49}" dt="2025-08-11T19:43:03.111" v="338" actId="120"/>
        <pc:sldMkLst>
          <pc:docMk/>
          <pc:sldMk cId="0" sldId="352"/>
        </pc:sldMkLst>
        <pc:spChg chg="mod">
          <ac:chgData name="Elisabeth Tyler" userId="fc91868f-1ace-4b9c-bbeb-d150c4bb0ca5" providerId="ADAL" clId="{95227BCF-E5F4-4208-905A-D315B2991C49}" dt="2025-08-11T19:43:03.111" v="338" actId="120"/>
          <ac:spMkLst>
            <pc:docMk/>
            <pc:sldMk cId="0" sldId="352"/>
            <ac:spMk id="2" creationId="{EE4F6891-F2D8-B8A4-2E1C-1B1D29BE8766}"/>
          </ac:spMkLst>
        </pc:spChg>
        <pc:spChg chg="mod">
          <ac:chgData name="Elisabeth Tyler" userId="fc91868f-1ace-4b9c-bbeb-d150c4bb0ca5" providerId="ADAL" clId="{95227BCF-E5F4-4208-905A-D315B2991C49}" dt="2025-08-11T19:42:21.734" v="333" actId="1076"/>
          <ac:spMkLst>
            <pc:docMk/>
            <pc:sldMk cId="0" sldId="352"/>
            <ac:spMk id="3" creationId="{EB902E3C-52CA-4E93-AC5E-F86C6A5BD9C7}"/>
          </ac:spMkLst>
        </pc:spChg>
        <pc:spChg chg="mod">
          <ac:chgData name="Elisabeth Tyler" userId="fc91868f-1ace-4b9c-bbeb-d150c4bb0ca5" providerId="ADAL" clId="{95227BCF-E5F4-4208-905A-D315B2991C49}" dt="2025-08-11T19:42:25.154" v="334" actId="1076"/>
          <ac:spMkLst>
            <pc:docMk/>
            <pc:sldMk cId="0" sldId="352"/>
            <ac:spMk id="6" creationId="{D1E63770-E812-06DD-9E52-7F2962B150D0}"/>
          </ac:spMkLst>
        </pc:spChg>
      </pc:sldChg>
      <pc:sldChg chg="addSp modSp mod">
        <pc:chgData name="Elisabeth Tyler" userId="fc91868f-1ace-4b9c-bbeb-d150c4bb0ca5" providerId="ADAL" clId="{95227BCF-E5F4-4208-905A-D315B2991C49}" dt="2025-08-11T19:47:14.453" v="379" actId="208"/>
        <pc:sldMkLst>
          <pc:docMk/>
          <pc:sldMk cId="0" sldId="354"/>
        </pc:sldMkLst>
        <pc:spChg chg="mod">
          <ac:chgData name="Elisabeth Tyler" userId="fc91868f-1ace-4b9c-bbeb-d150c4bb0ca5" providerId="ADAL" clId="{95227BCF-E5F4-4208-905A-D315B2991C49}" dt="2025-08-11T19:47:14.453" v="379" actId="208"/>
          <ac:spMkLst>
            <pc:docMk/>
            <pc:sldMk cId="0" sldId="354"/>
            <ac:spMk id="2" creationId="{F8685C48-9D57-FDEB-3CB7-69756877B386}"/>
          </ac:spMkLst>
        </pc:spChg>
        <pc:spChg chg="mod">
          <ac:chgData name="Elisabeth Tyler" userId="fc91868f-1ace-4b9c-bbeb-d150c4bb0ca5" providerId="ADAL" clId="{95227BCF-E5F4-4208-905A-D315B2991C49}" dt="2025-08-11T19:46:27.135" v="369" actId="1076"/>
          <ac:spMkLst>
            <pc:docMk/>
            <pc:sldMk cId="0" sldId="354"/>
            <ac:spMk id="3" creationId="{00000000-0000-0000-0000-000000000000}"/>
          </ac:spMkLst>
        </pc:spChg>
        <pc:spChg chg="mod">
          <ac:chgData name="Elisabeth Tyler" userId="fc91868f-1ace-4b9c-bbeb-d150c4bb0ca5" providerId="ADAL" clId="{95227BCF-E5F4-4208-905A-D315B2991C49}" dt="2025-08-11T19:46:15.469" v="366" actId="1076"/>
          <ac:spMkLst>
            <pc:docMk/>
            <pc:sldMk cId="0" sldId="354"/>
            <ac:spMk id="4" creationId="{80236A1D-8CB3-DBEB-7CA9-DADAB2CBD880}"/>
          </ac:spMkLst>
        </pc:spChg>
        <pc:spChg chg="mod">
          <ac:chgData name="Elisabeth Tyler" userId="fc91868f-1ace-4b9c-bbeb-d150c4bb0ca5" providerId="ADAL" clId="{95227BCF-E5F4-4208-905A-D315B2991C49}" dt="2025-08-11T19:46:17.876" v="367" actId="1076"/>
          <ac:spMkLst>
            <pc:docMk/>
            <pc:sldMk cId="0" sldId="354"/>
            <ac:spMk id="6" creationId="{92A3FD71-5CDC-CBB0-22CF-9486A15EB640}"/>
          </ac:spMkLst>
        </pc:spChg>
        <pc:grpChg chg="add mod">
          <ac:chgData name="Elisabeth Tyler" userId="fc91868f-1ace-4b9c-bbeb-d150c4bb0ca5" providerId="ADAL" clId="{95227BCF-E5F4-4208-905A-D315B2991C49}" dt="2025-08-11T19:47:04.678" v="376" actId="1076"/>
          <ac:grpSpMkLst>
            <pc:docMk/>
            <pc:sldMk cId="0" sldId="354"/>
            <ac:grpSpMk id="7" creationId="{DB1E1AD6-16FB-0160-38D7-738B622AD86B}"/>
          </ac:grpSpMkLst>
        </pc:grpChg>
        <pc:picChg chg="mod">
          <ac:chgData name="Elisabeth Tyler" userId="fc91868f-1ace-4b9c-bbeb-d150c4bb0ca5" providerId="ADAL" clId="{95227BCF-E5F4-4208-905A-D315B2991C49}" dt="2025-08-11T19:45:46.065" v="359" actId="164"/>
          <ac:picMkLst>
            <pc:docMk/>
            <pc:sldMk cId="0" sldId="354"/>
            <ac:picMk id="5" creationId="{26E41A09-2B69-FA55-A4E8-11F96C55E278}"/>
          </ac:picMkLst>
        </pc:picChg>
        <pc:picChg chg="mod">
          <ac:chgData name="Elisabeth Tyler" userId="fc91868f-1ace-4b9c-bbeb-d150c4bb0ca5" providerId="ADAL" clId="{95227BCF-E5F4-4208-905A-D315B2991C49}" dt="2025-08-11T19:45:46.065" v="359" actId="164"/>
          <ac:picMkLst>
            <pc:docMk/>
            <pc:sldMk cId="0" sldId="354"/>
            <ac:picMk id="10" creationId="{2CD18B4E-C1A6-8EFF-4E87-B08C0C617A8C}"/>
          </ac:picMkLst>
        </pc:picChg>
      </pc:sldChg>
      <pc:sldChg chg="modSp mod">
        <pc:chgData name="Elisabeth Tyler" userId="fc91868f-1ace-4b9c-bbeb-d150c4bb0ca5" providerId="ADAL" clId="{95227BCF-E5F4-4208-905A-D315B2991C49}" dt="2025-08-11T19:32:32.792" v="284" actId="1076"/>
        <pc:sldMkLst>
          <pc:docMk/>
          <pc:sldMk cId="0" sldId="355"/>
        </pc:sldMkLst>
        <pc:spChg chg="mod">
          <ac:chgData name="Elisabeth Tyler" userId="fc91868f-1ace-4b9c-bbeb-d150c4bb0ca5" providerId="ADAL" clId="{95227BCF-E5F4-4208-905A-D315B2991C49}" dt="2025-08-11T19:32:04.966" v="277" actId="207"/>
          <ac:spMkLst>
            <pc:docMk/>
            <pc:sldMk cId="0" sldId="355"/>
            <ac:spMk id="2" creationId="{592D81FA-AD99-DE88-5A95-BDD95F09F70D}"/>
          </ac:spMkLst>
        </pc:spChg>
        <pc:spChg chg="mod">
          <ac:chgData name="Elisabeth Tyler" userId="fc91868f-1ace-4b9c-bbeb-d150c4bb0ca5" providerId="ADAL" clId="{95227BCF-E5F4-4208-905A-D315B2991C49}" dt="2025-08-11T19:32:32.792" v="284" actId="1076"/>
          <ac:spMkLst>
            <pc:docMk/>
            <pc:sldMk cId="0" sldId="355"/>
            <ac:spMk id="3" creationId="{00000000-0000-0000-0000-000000000000}"/>
          </ac:spMkLst>
        </pc:spChg>
        <pc:spChg chg="mod">
          <ac:chgData name="Elisabeth Tyler" userId="fc91868f-1ace-4b9c-bbeb-d150c4bb0ca5" providerId="ADAL" clId="{95227BCF-E5F4-4208-905A-D315B2991C49}" dt="2025-08-11T19:30:47.500" v="261" actId="1076"/>
          <ac:spMkLst>
            <pc:docMk/>
            <pc:sldMk cId="0" sldId="355"/>
            <ac:spMk id="4" creationId="{3FEB8A7F-FAE1-3C30-A966-85E2B42EEEAA}"/>
          </ac:spMkLst>
        </pc:spChg>
        <pc:spChg chg="mod">
          <ac:chgData name="Elisabeth Tyler" userId="fc91868f-1ace-4b9c-bbeb-d150c4bb0ca5" providerId="ADAL" clId="{95227BCF-E5F4-4208-905A-D315B2991C49}" dt="2025-08-11T19:32:19.249" v="281" actId="207"/>
          <ac:spMkLst>
            <pc:docMk/>
            <pc:sldMk cId="0" sldId="355"/>
            <ac:spMk id="5" creationId="{101C05A3-ACE2-18BD-6668-4C4A115567CE}"/>
          </ac:spMkLst>
        </pc:spChg>
        <pc:spChg chg="mod">
          <ac:chgData name="Elisabeth Tyler" userId="fc91868f-1ace-4b9c-bbeb-d150c4bb0ca5" providerId="ADAL" clId="{95227BCF-E5F4-4208-905A-D315B2991C49}" dt="2025-08-11T19:32:25.622" v="283" actId="255"/>
          <ac:spMkLst>
            <pc:docMk/>
            <pc:sldMk cId="0" sldId="355"/>
            <ac:spMk id="6" creationId="{1861B7C5-7186-CFD0-C0EE-C295D0CFF1ED}"/>
          </ac:spMkLst>
        </pc:spChg>
        <pc:spChg chg="mod">
          <ac:chgData name="Elisabeth Tyler" userId="fc91868f-1ace-4b9c-bbeb-d150c4bb0ca5" providerId="ADAL" clId="{95227BCF-E5F4-4208-905A-D315B2991C49}" dt="2025-08-11T19:32:12.119" v="279" actId="207"/>
          <ac:spMkLst>
            <pc:docMk/>
            <pc:sldMk cId="0" sldId="355"/>
            <ac:spMk id="7" creationId="{F9DE2DC9-0DD0-BF29-04E6-0DFA164BC18D}"/>
          </ac:spMkLst>
        </pc:spChg>
        <pc:spChg chg="mod">
          <ac:chgData name="Elisabeth Tyler" userId="fc91868f-1ace-4b9c-bbeb-d150c4bb0ca5" providerId="ADAL" clId="{95227BCF-E5F4-4208-905A-D315B2991C49}" dt="2025-08-11T19:31:03.815" v="266" actId="14100"/>
          <ac:spMkLst>
            <pc:docMk/>
            <pc:sldMk cId="0" sldId="355"/>
            <ac:spMk id="10" creationId="{71290F16-473E-B355-0E31-D475E96A429B}"/>
          </ac:spMkLst>
        </pc:spChg>
        <pc:picChg chg="mod">
          <ac:chgData name="Elisabeth Tyler" userId="fc91868f-1ace-4b9c-bbeb-d150c4bb0ca5" providerId="ADAL" clId="{95227BCF-E5F4-4208-905A-D315B2991C49}" dt="2025-08-11T19:31:10.347" v="267" actId="14100"/>
          <ac:picMkLst>
            <pc:docMk/>
            <pc:sldMk cId="0" sldId="355"/>
            <ac:picMk id="9" creationId="{2B3E774E-0490-4647-E1EC-2EB1CE7A1617}"/>
          </ac:picMkLst>
        </pc:picChg>
      </pc:sldChg>
      <pc:sldChg chg="modSp mod">
        <pc:chgData name="Elisabeth Tyler" userId="fc91868f-1ace-4b9c-bbeb-d150c4bb0ca5" providerId="ADAL" clId="{95227BCF-E5F4-4208-905A-D315B2991C49}" dt="2025-08-11T19:50:55.353" v="418" actId="120"/>
        <pc:sldMkLst>
          <pc:docMk/>
          <pc:sldMk cId="0" sldId="359"/>
        </pc:sldMkLst>
        <pc:spChg chg="mod">
          <ac:chgData name="Elisabeth Tyler" userId="fc91868f-1ace-4b9c-bbeb-d150c4bb0ca5" providerId="ADAL" clId="{95227BCF-E5F4-4208-905A-D315B2991C49}" dt="2025-08-11T19:50:10.313" v="413" actId="1076"/>
          <ac:spMkLst>
            <pc:docMk/>
            <pc:sldMk cId="0" sldId="359"/>
            <ac:spMk id="2" creationId="{7AD0CDB4-5EBD-5473-D583-898E0C98EC27}"/>
          </ac:spMkLst>
        </pc:spChg>
        <pc:spChg chg="mod">
          <ac:chgData name="Elisabeth Tyler" userId="fc91868f-1ace-4b9c-bbeb-d150c4bb0ca5" providerId="ADAL" clId="{95227BCF-E5F4-4208-905A-D315B2991C49}" dt="2025-08-11T19:50:55.353" v="418" actId="120"/>
          <ac:spMkLst>
            <pc:docMk/>
            <pc:sldMk cId="0" sldId="359"/>
            <ac:spMk id="3" creationId="{FB2DBB73-176C-F690-D57C-750754F72D0C}"/>
          </ac:spMkLst>
        </pc:spChg>
        <pc:spChg chg="mod">
          <ac:chgData name="Elisabeth Tyler" userId="fc91868f-1ace-4b9c-bbeb-d150c4bb0ca5" providerId="ADAL" clId="{95227BCF-E5F4-4208-905A-D315B2991C49}" dt="2025-08-11T19:50:06.504" v="412" actId="1076"/>
          <ac:spMkLst>
            <pc:docMk/>
            <pc:sldMk cId="0" sldId="359"/>
            <ac:spMk id="5" creationId="{F415D572-3486-1D65-D47D-BE990491A9A2}"/>
          </ac:spMkLst>
        </pc:spChg>
        <pc:picChg chg="mod">
          <ac:chgData name="Elisabeth Tyler" userId="fc91868f-1ace-4b9c-bbeb-d150c4bb0ca5" providerId="ADAL" clId="{95227BCF-E5F4-4208-905A-D315B2991C49}" dt="2025-08-11T19:50:12.904" v="414" actId="14100"/>
          <ac:picMkLst>
            <pc:docMk/>
            <pc:sldMk cId="0" sldId="359"/>
            <ac:picMk id="4" creationId="{8F065040-F375-F9FE-26DC-D8C54DC6AFAE}"/>
          </ac:picMkLst>
        </pc:picChg>
      </pc:sldChg>
      <pc:sldChg chg="addSp modSp mod">
        <pc:chgData name="Elisabeth Tyler" userId="fc91868f-1ace-4b9c-bbeb-d150c4bb0ca5" providerId="ADAL" clId="{95227BCF-E5F4-4208-905A-D315B2991C49}" dt="2025-08-11T19:43:33.728" v="343" actId="120"/>
        <pc:sldMkLst>
          <pc:docMk/>
          <pc:sldMk cId="0" sldId="386"/>
        </pc:sldMkLst>
        <pc:spChg chg="mod">
          <ac:chgData name="Elisabeth Tyler" userId="fc91868f-1ace-4b9c-bbeb-d150c4bb0ca5" providerId="ADAL" clId="{95227BCF-E5F4-4208-905A-D315B2991C49}" dt="2025-08-11T19:28:01.821" v="234" actId="1076"/>
          <ac:spMkLst>
            <pc:docMk/>
            <pc:sldMk cId="0" sldId="386"/>
            <ac:spMk id="3" creationId="{3F726BA8-E3A0-FCDE-66B7-7E67E223282C}"/>
          </ac:spMkLst>
        </pc:spChg>
        <pc:spChg chg="mod">
          <ac:chgData name="Elisabeth Tyler" userId="fc91868f-1ace-4b9c-bbeb-d150c4bb0ca5" providerId="ADAL" clId="{95227BCF-E5F4-4208-905A-D315B2991C49}" dt="2025-08-11T19:43:33.728" v="343" actId="120"/>
          <ac:spMkLst>
            <pc:docMk/>
            <pc:sldMk cId="0" sldId="386"/>
            <ac:spMk id="4" creationId="{9627A702-255C-28B6-6BF4-8D5658034B8B}"/>
          </ac:spMkLst>
        </pc:spChg>
        <pc:spChg chg="mod">
          <ac:chgData name="Elisabeth Tyler" userId="fc91868f-1ace-4b9c-bbeb-d150c4bb0ca5" providerId="ADAL" clId="{95227BCF-E5F4-4208-905A-D315B2991C49}" dt="2025-08-11T19:29:14.154" v="250" actId="1076"/>
          <ac:spMkLst>
            <pc:docMk/>
            <pc:sldMk cId="0" sldId="386"/>
            <ac:spMk id="5" creationId="{DA47515E-80CD-2D5B-99CF-F32020BEC360}"/>
          </ac:spMkLst>
        </pc:spChg>
        <pc:spChg chg="mod">
          <ac:chgData name="Elisabeth Tyler" userId="fc91868f-1ace-4b9c-bbeb-d150c4bb0ca5" providerId="ADAL" clId="{95227BCF-E5F4-4208-905A-D315B2991C49}" dt="2025-08-11T19:28:16.856" v="239" actId="14100"/>
          <ac:spMkLst>
            <pc:docMk/>
            <pc:sldMk cId="0" sldId="386"/>
            <ac:spMk id="8" creationId="{17C0A8DE-E9B6-DB24-4CD2-DE51F4905610}"/>
          </ac:spMkLst>
        </pc:spChg>
        <pc:grpChg chg="add mod">
          <ac:chgData name="Elisabeth Tyler" userId="fc91868f-1ace-4b9c-bbeb-d150c4bb0ca5" providerId="ADAL" clId="{95227BCF-E5F4-4208-905A-D315B2991C49}" dt="2025-08-11T19:28:40.919" v="243" actId="14100"/>
          <ac:grpSpMkLst>
            <pc:docMk/>
            <pc:sldMk cId="0" sldId="386"/>
            <ac:grpSpMk id="6" creationId="{4C7A1681-9503-E108-A852-8D192CB549C2}"/>
          </ac:grpSpMkLst>
        </pc:grpChg>
        <pc:picChg chg="mod">
          <ac:chgData name="Elisabeth Tyler" userId="fc91868f-1ace-4b9c-bbeb-d150c4bb0ca5" providerId="ADAL" clId="{95227BCF-E5F4-4208-905A-D315B2991C49}" dt="2025-08-11T19:28:36.346" v="242" actId="164"/>
          <ac:picMkLst>
            <pc:docMk/>
            <pc:sldMk cId="0" sldId="386"/>
            <ac:picMk id="7" creationId="{BA36DB87-F1AF-74DA-8FDE-05D7AF0EC272}"/>
          </ac:picMkLst>
        </pc:picChg>
        <pc:picChg chg="mod">
          <ac:chgData name="Elisabeth Tyler" userId="fc91868f-1ace-4b9c-bbeb-d150c4bb0ca5" providerId="ADAL" clId="{95227BCF-E5F4-4208-905A-D315B2991C49}" dt="2025-08-11T19:28:36.346" v="242" actId="164"/>
          <ac:picMkLst>
            <pc:docMk/>
            <pc:sldMk cId="0" sldId="386"/>
            <ac:picMk id="9" creationId="{307DD420-E7EA-0479-8F2C-B7B55ACA6BD5}"/>
          </ac:picMkLst>
        </pc:picChg>
      </pc:sldChg>
      <pc:sldChg chg="modSp mod">
        <pc:chgData name="Elisabeth Tyler" userId="fc91868f-1ace-4b9c-bbeb-d150c4bb0ca5" providerId="ADAL" clId="{95227BCF-E5F4-4208-905A-D315B2991C49}" dt="2025-08-11T19:33:34.084" v="296" actId="1076"/>
        <pc:sldMkLst>
          <pc:docMk/>
          <pc:sldMk cId="2002108838" sldId="403"/>
        </pc:sldMkLst>
        <pc:spChg chg="mod">
          <ac:chgData name="Elisabeth Tyler" userId="fc91868f-1ace-4b9c-bbeb-d150c4bb0ca5" providerId="ADAL" clId="{95227BCF-E5F4-4208-905A-D315B2991C49}" dt="2025-08-11T19:33:00.381" v="291" actId="14100"/>
          <ac:spMkLst>
            <pc:docMk/>
            <pc:sldMk cId="2002108838" sldId="403"/>
            <ac:spMk id="2" creationId="{25F1F36C-505F-1D9A-7A70-F96B3514FF95}"/>
          </ac:spMkLst>
        </pc:spChg>
        <pc:spChg chg="mod">
          <ac:chgData name="Elisabeth Tyler" userId="fc91868f-1ace-4b9c-bbeb-d150c4bb0ca5" providerId="ADAL" clId="{95227BCF-E5F4-4208-905A-D315B2991C49}" dt="2025-08-11T19:33:34.084" v="296" actId="1076"/>
          <ac:spMkLst>
            <pc:docMk/>
            <pc:sldMk cId="2002108838" sldId="403"/>
            <ac:spMk id="3" creationId="{00000000-0000-0000-0000-000000000000}"/>
          </ac:spMkLst>
        </pc:spChg>
        <pc:spChg chg="mod">
          <ac:chgData name="Elisabeth Tyler" userId="fc91868f-1ace-4b9c-bbeb-d150c4bb0ca5" providerId="ADAL" clId="{95227BCF-E5F4-4208-905A-D315B2991C49}" dt="2025-08-11T19:32:45.945" v="286" actId="1076"/>
          <ac:spMkLst>
            <pc:docMk/>
            <pc:sldMk cId="2002108838" sldId="403"/>
            <ac:spMk id="4" creationId="{060223AA-6F50-A574-FC44-A0DB32A15068}"/>
          </ac:spMkLst>
        </pc:spChg>
      </pc:sldChg>
      <pc:sldChg chg="modSp mod">
        <pc:chgData name="Elisabeth Tyler" userId="fc91868f-1ace-4b9c-bbeb-d150c4bb0ca5" providerId="ADAL" clId="{95227BCF-E5F4-4208-905A-D315B2991C49}" dt="2025-08-11T19:43:19.016" v="342" actId="14100"/>
        <pc:sldMkLst>
          <pc:docMk/>
          <pc:sldMk cId="220495565" sldId="405"/>
        </pc:sldMkLst>
        <pc:spChg chg="mod">
          <ac:chgData name="Elisabeth Tyler" userId="fc91868f-1ace-4b9c-bbeb-d150c4bb0ca5" providerId="ADAL" clId="{95227BCF-E5F4-4208-905A-D315B2991C49}" dt="2025-08-11T19:43:19.016" v="342" actId="14100"/>
          <ac:spMkLst>
            <pc:docMk/>
            <pc:sldMk cId="220495565" sldId="405"/>
            <ac:spMk id="2" creationId="{2CAA943C-5443-6387-9DE9-01A6CB3214C4}"/>
          </ac:spMkLst>
        </pc:spChg>
        <pc:spChg chg="mod">
          <ac:chgData name="Elisabeth Tyler" userId="fc91868f-1ace-4b9c-bbeb-d150c4bb0ca5" providerId="ADAL" clId="{95227BCF-E5F4-4208-905A-D315B2991C49}" dt="2025-08-11T19:41:04.536" v="320" actId="1076"/>
          <ac:spMkLst>
            <pc:docMk/>
            <pc:sldMk cId="220495565" sldId="405"/>
            <ac:spMk id="3" creationId="{00000000-0000-0000-0000-000000000000}"/>
          </ac:spMkLst>
        </pc:spChg>
        <pc:spChg chg="mod">
          <ac:chgData name="Elisabeth Tyler" userId="fc91868f-1ace-4b9c-bbeb-d150c4bb0ca5" providerId="ADAL" clId="{95227BCF-E5F4-4208-905A-D315B2991C49}" dt="2025-08-11T19:40:16.788" v="308" actId="1076"/>
          <ac:spMkLst>
            <pc:docMk/>
            <pc:sldMk cId="220495565" sldId="405"/>
            <ac:spMk id="4" creationId="{FA6D4B5D-EDF5-BE67-0D62-7CFD79691F9F}"/>
          </ac:spMkLst>
        </pc:spChg>
        <pc:spChg chg="mod">
          <ac:chgData name="Elisabeth Tyler" userId="fc91868f-1ace-4b9c-bbeb-d150c4bb0ca5" providerId="ADAL" clId="{95227BCF-E5F4-4208-905A-D315B2991C49}" dt="2025-08-11T19:40:19.945" v="309" actId="1076"/>
          <ac:spMkLst>
            <pc:docMk/>
            <pc:sldMk cId="220495565" sldId="405"/>
            <ac:spMk id="6" creationId="{B2E9F45D-F043-113A-53B9-CD6DF142EDB7}"/>
          </ac:spMkLst>
        </pc:spChg>
        <pc:picChg chg="mod">
          <ac:chgData name="Elisabeth Tyler" userId="fc91868f-1ace-4b9c-bbeb-d150c4bb0ca5" providerId="ADAL" clId="{95227BCF-E5F4-4208-905A-D315B2991C49}" dt="2025-08-11T19:40:23.167" v="310" actId="14100"/>
          <ac:picMkLst>
            <pc:docMk/>
            <pc:sldMk cId="220495565" sldId="405"/>
            <ac:picMk id="5" creationId="{AF4AD8F4-F08E-F7B6-AB8D-BDA0476BED86}"/>
          </ac:picMkLst>
        </pc:picChg>
      </pc:sldChg>
      <pc:sldChg chg="modSp mod">
        <pc:chgData name="Elisabeth Tyler" userId="fc91868f-1ace-4b9c-bbeb-d150c4bb0ca5" providerId="ADAL" clId="{95227BCF-E5F4-4208-905A-D315B2991C49}" dt="2025-08-11T19:49:34.143" v="406" actId="120"/>
        <pc:sldMkLst>
          <pc:docMk/>
          <pc:sldMk cId="1942817747" sldId="408"/>
        </pc:sldMkLst>
        <pc:spChg chg="mod">
          <ac:chgData name="Elisabeth Tyler" userId="fc91868f-1ace-4b9c-bbeb-d150c4bb0ca5" providerId="ADAL" clId="{95227BCF-E5F4-4208-905A-D315B2991C49}" dt="2025-08-11T19:49:34.143" v="406" actId="120"/>
          <ac:spMkLst>
            <pc:docMk/>
            <pc:sldMk cId="1942817747" sldId="408"/>
            <ac:spMk id="2" creationId="{767E4753-4A83-19F0-DFDA-029423E64E8F}"/>
          </ac:spMkLst>
        </pc:spChg>
        <pc:spChg chg="mod">
          <ac:chgData name="Elisabeth Tyler" userId="fc91868f-1ace-4b9c-bbeb-d150c4bb0ca5" providerId="ADAL" clId="{95227BCF-E5F4-4208-905A-D315B2991C49}" dt="2025-08-11T19:48:51.232" v="400" actId="1076"/>
          <ac:spMkLst>
            <pc:docMk/>
            <pc:sldMk cId="1942817747" sldId="408"/>
            <ac:spMk id="3" creationId="{00000000-0000-0000-0000-000000000000}"/>
          </ac:spMkLst>
        </pc:spChg>
        <pc:spChg chg="mod">
          <ac:chgData name="Elisabeth Tyler" userId="fc91868f-1ace-4b9c-bbeb-d150c4bb0ca5" providerId="ADAL" clId="{95227BCF-E5F4-4208-905A-D315B2991C49}" dt="2025-08-11T19:48:03.591" v="385" actId="1076"/>
          <ac:spMkLst>
            <pc:docMk/>
            <pc:sldMk cId="1942817747" sldId="408"/>
            <ac:spMk id="4" creationId="{D8453404-3D60-CA26-F7F7-88CF459079F0}"/>
          </ac:spMkLst>
        </pc:spChg>
        <pc:spChg chg="mod">
          <ac:chgData name="Elisabeth Tyler" userId="fc91868f-1ace-4b9c-bbeb-d150c4bb0ca5" providerId="ADAL" clId="{95227BCF-E5F4-4208-905A-D315B2991C49}" dt="2025-08-11T19:48:19.410" v="390" actId="1076"/>
          <ac:spMkLst>
            <pc:docMk/>
            <pc:sldMk cId="1942817747" sldId="408"/>
            <ac:spMk id="6" creationId="{F829FB9B-37C8-F3FC-DD38-8907B4DB628D}"/>
          </ac:spMkLst>
        </pc:spChg>
        <pc:picChg chg="mod">
          <ac:chgData name="Elisabeth Tyler" userId="fc91868f-1ace-4b9c-bbeb-d150c4bb0ca5" providerId="ADAL" clId="{95227BCF-E5F4-4208-905A-D315B2991C49}" dt="2025-08-11T19:48:23.902" v="391" actId="14100"/>
          <ac:picMkLst>
            <pc:docMk/>
            <pc:sldMk cId="1942817747" sldId="408"/>
            <ac:picMk id="5" creationId="{0A30C988-6D25-5437-58B1-AF48E994B4DD}"/>
          </ac:picMkLst>
        </pc:picChg>
      </pc:sldChg>
      <pc:sldChg chg="addSp delSp modSp mod modClrScheme chgLayout">
        <pc:chgData name="Elisabeth Tyler" userId="fc91868f-1ace-4b9c-bbeb-d150c4bb0ca5" providerId="ADAL" clId="{95227BCF-E5F4-4208-905A-D315B2991C49}" dt="2025-08-11T20:01:04.646" v="566" actId="1076"/>
        <pc:sldMkLst>
          <pc:docMk/>
          <pc:sldMk cId="3445447845" sldId="410"/>
        </pc:sldMkLst>
        <pc:spChg chg="mod">
          <ac:chgData name="Elisabeth Tyler" userId="fc91868f-1ace-4b9c-bbeb-d150c4bb0ca5" providerId="ADAL" clId="{95227BCF-E5F4-4208-905A-D315B2991C49}" dt="2025-08-11T20:00:59.656" v="564" actId="1076"/>
          <ac:spMkLst>
            <pc:docMk/>
            <pc:sldMk cId="3445447845" sldId="410"/>
            <ac:spMk id="2" creationId="{758876C9-947E-30B0-ED03-234C3ACBE68F}"/>
          </ac:spMkLst>
        </pc:spChg>
        <pc:spChg chg="add del mod ord">
          <ac:chgData name="Elisabeth Tyler" userId="fc91868f-1ace-4b9c-bbeb-d150c4bb0ca5" providerId="ADAL" clId="{95227BCF-E5F4-4208-905A-D315B2991C49}" dt="2025-08-11T20:00:39.870" v="560" actId="478"/>
          <ac:spMkLst>
            <pc:docMk/>
            <pc:sldMk cId="3445447845" sldId="410"/>
            <ac:spMk id="4" creationId="{C2EC7CC1-E29D-62C8-174E-E64A5FF2241C}"/>
          </ac:spMkLst>
        </pc:spChg>
        <pc:spChg chg="add del mod ord">
          <ac:chgData name="Elisabeth Tyler" userId="fc91868f-1ace-4b9c-bbeb-d150c4bb0ca5" providerId="ADAL" clId="{95227BCF-E5F4-4208-905A-D315B2991C49}" dt="2025-08-11T20:00:44.148" v="561" actId="478"/>
          <ac:spMkLst>
            <pc:docMk/>
            <pc:sldMk cId="3445447845" sldId="410"/>
            <ac:spMk id="5" creationId="{4B9AF142-FA8F-A3AB-6E64-EF9B5397E9E4}"/>
          </ac:spMkLst>
        </pc:spChg>
        <pc:picChg chg="mod">
          <ac:chgData name="Elisabeth Tyler" userId="fc91868f-1ace-4b9c-bbeb-d150c4bb0ca5" providerId="ADAL" clId="{95227BCF-E5F4-4208-905A-D315B2991C49}" dt="2025-08-11T20:01:04.646" v="566" actId="1076"/>
          <ac:picMkLst>
            <pc:docMk/>
            <pc:sldMk cId="3445447845" sldId="410"/>
            <ac:picMk id="3" creationId="{A08667C1-54EF-B166-9D69-A3EA28F8E4A1}"/>
          </ac:picMkLst>
        </pc:picChg>
      </pc:sldChg>
      <pc:sldChg chg="modSp mod">
        <pc:chgData name="Elisabeth Tyler" userId="fc91868f-1ace-4b9c-bbeb-d150c4bb0ca5" providerId="ADAL" clId="{95227BCF-E5F4-4208-905A-D315B2991C49}" dt="2025-08-11T20:31:20.213" v="936" actId="1076"/>
        <pc:sldMkLst>
          <pc:docMk/>
          <pc:sldMk cId="1936361372" sldId="440"/>
        </pc:sldMkLst>
        <pc:spChg chg="mod">
          <ac:chgData name="Elisabeth Tyler" userId="fc91868f-1ace-4b9c-bbeb-d150c4bb0ca5" providerId="ADAL" clId="{95227BCF-E5F4-4208-905A-D315B2991C49}" dt="2025-08-11T20:31:20.213" v="936" actId="1076"/>
          <ac:spMkLst>
            <pc:docMk/>
            <pc:sldMk cId="1936361372" sldId="440"/>
            <ac:spMk id="3" creationId="{923D4170-3190-4E41-9295-03B258FAD08F}"/>
          </ac:spMkLst>
        </pc:spChg>
      </pc:sldChg>
      <pc:sldChg chg="delSp modSp mod">
        <pc:chgData name="Elisabeth Tyler" userId="fc91868f-1ace-4b9c-bbeb-d150c4bb0ca5" providerId="ADAL" clId="{95227BCF-E5F4-4208-905A-D315B2991C49}" dt="2025-08-11T19:13:01.025" v="26" actId="1076"/>
        <pc:sldMkLst>
          <pc:docMk/>
          <pc:sldMk cId="1336958462" sldId="453"/>
        </pc:sldMkLst>
        <pc:spChg chg="mod">
          <ac:chgData name="Elisabeth Tyler" userId="fc91868f-1ace-4b9c-bbeb-d150c4bb0ca5" providerId="ADAL" clId="{95227BCF-E5F4-4208-905A-D315B2991C49}" dt="2025-08-11T19:13:01.025" v="26" actId="1076"/>
          <ac:spMkLst>
            <pc:docMk/>
            <pc:sldMk cId="1336958462" sldId="453"/>
            <ac:spMk id="2" creationId="{2895AE61-BD46-2D45-AD23-13901F3A6346}"/>
          </ac:spMkLst>
        </pc:spChg>
        <pc:spChg chg="mod">
          <ac:chgData name="Elisabeth Tyler" userId="fc91868f-1ace-4b9c-bbeb-d150c4bb0ca5" providerId="ADAL" clId="{95227BCF-E5F4-4208-905A-D315B2991C49}" dt="2025-08-11T19:12:26.228" v="12" actId="1076"/>
          <ac:spMkLst>
            <pc:docMk/>
            <pc:sldMk cId="1336958462" sldId="453"/>
            <ac:spMk id="8" creationId="{7261BAF0-D230-429B-0D52-254A17558767}"/>
          </ac:spMkLst>
        </pc:spChg>
        <pc:spChg chg="mod">
          <ac:chgData name="Elisabeth Tyler" userId="fc91868f-1ace-4b9c-bbeb-d150c4bb0ca5" providerId="ADAL" clId="{95227BCF-E5F4-4208-905A-D315B2991C49}" dt="2025-08-11T19:12:22.781" v="11" actId="1076"/>
          <ac:spMkLst>
            <pc:docMk/>
            <pc:sldMk cId="1336958462" sldId="453"/>
            <ac:spMk id="26" creationId="{E22EC432-E239-B042-8A34-C1E88455FE9C}"/>
          </ac:spMkLst>
        </pc:spChg>
        <pc:picChg chg="del">
          <ac:chgData name="Elisabeth Tyler" userId="fc91868f-1ace-4b9c-bbeb-d150c4bb0ca5" providerId="ADAL" clId="{95227BCF-E5F4-4208-905A-D315B2991C49}" dt="2025-08-11T19:12:14.269" v="9" actId="478"/>
          <ac:picMkLst>
            <pc:docMk/>
            <pc:sldMk cId="1336958462" sldId="453"/>
            <ac:picMk id="4" creationId="{38768D44-6F34-55A3-82BA-8AA2F652DBC2}"/>
          </ac:picMkLst>
        </pc:picChg>
        <pc:picChg chg="mod">
          <ac:chgData name="Elisabeth Tyler" userId="fc91868f-1ace-4b9c-bbeb-d150c4bb0ca5" providerId="ADAL" clId="{95227BCF-E5F4-4208-905A-D315B2991C49}" dt="2025-08-11T19:12:31.232" v="13" actId="1076"/>
          <ac:picMkLst>
            <pc:docMk/>
            <pc:sldMk cId="1336958462" sldId="453"/>
            <ac:picMk id="7" creationId="{05C8AB88-5183-202A-7E70-BFFAA4C4BFBE}"/>
          </ac:picMkLst>
        </pc:picChg>
      </pc:sldChg>
      <pc:sldChg chg="modSp mod">
        <pc:chgData name="Elisabeth Tyler" userId="fc91868f-1ace-4b9c-bbeb-d150c4bb0ca5" providerId="ADAL" clId="{95227BCF-E5F4-4208-905A-D315B2991C49}" dt="2025-08-11T19:12:09.976" v="8" actId="1076"/>
        <pc:sldMkLst>
          <pc:docMk/>
          <pc:sldMk cId="3496878480" sldId="463"/>
        </pc:sldMkLst>
        <pc:spChg chg="mod">
          <ac:chgData name="Elisabeth Tyler" userId="fc91868f-1ace-4b9c-bbeb-d150c4bb0ca5" providerId="ADAL" clId="{95227BCF-E5F4-4208-905A-D315B2991C49}" dt="2025-08-11T19:11:35.679" v="0" actId="1076"/>
          <ac:spMkLst>
            <pc:docMk/>
            <pc:sldMk cId="3496878480" sldId="463"/>
            <ac:spMk id="3" creationId="{4C534C9C-19B7-CD64-0597-138CF177A576}"/>
          </ac:spMkLst>
        </pc:spChg>
        <pc:spChg chg="mod">
          <ac:chgData name="Elisabeth Tyler" userId="fc91868f-1ace-4b9c-bbeb-d150c4bb0ca5" providerId="ADAL" clId="{95227BCF-E5F4-4208-905A-D315B2991C49}" dt="2025-08-11T19:11:57.316" v="5" actId="1076"/>
          <ac:spMkLst>
            <pc:docMk/>
            <pc:sldMk cId="3496878480" sldId="463"/>
            <ac:spMk id="24" creationId="{2174BE80-FB7F-2F1D-A0D7-CE9F5D73067B}"/>
          </ac:spMkLst>
        </pc:spChg>
        <pc:spChg chg="mod">
          <ac:chgData name="Elisabeth Tyler" userId="fc91868f-1ace-4b9c-bbeb-d150c4bb0ca5" providerId="ADAL" clId="{95227BCF-E5F4-4208-905A-D315B2991C49}" dt="2025-08-11T19:12:09.976" v="8" actId="1076"/>
          <ac:spMkLst>
            <pc:docMk/>
            <pc:sldMk cId="3496878480" sldId="463"/>
            <ac:spMk id="25" creationId="{766DD6AE-89A9-6024-5B10-FCE462A0BED0}"/>
          </ac:spMkLst>
        </pc:spChg>
        <pc:picChg chg="mod">
          <ac:chgData name="Elisabeth Tyler" userId="fc91868f-1ace-4b9c-bbeb-d150c4bb0ca5" providerId="ADAL" clId="{95227BCF-E5F4-4208-905A-D315B2991C49}" dt="2025-08-11T19:11:44.907" v="2" actId="1076"/>
          <ac:picMkLst>
            <pc:docMk/>
            <pc:sldMk cId="3496878480" sldId="463"/>
            <ac:picMk id="2" creationId="{6C000BA3-A7E6-E095-CCD0-726244FCEFBA}"/>
          </ac:picMkLst>
        </pc:picChg>
        <pc:picChg chg="mod">
          <ac:chgData name="Elisabeth Tyler" userId="fc91868f-1ace-4b9c-bbeb-d150c4bb0ca5" providerId="ADAL" clId="{95227BCF-E5F4-4208-905A-D315B2991C49}" dt="2025-08-11T19:11:42.076" v="1" actId="1076"/>
          <ac:picMkLst>
            <pc:docMk/>
            <pc:sldMk cId="3496878480" sldId="463"/>
            <ac:picMk id="28" creationId="{F2CF497C-739F-C646-DABA-C6CCBD67C6F5}"/>
          </ac:picMkLst>
        </pc:picChg>
      </pc:sldChg>
      <pc:sldChg chg="modSp mod">
        <pc:chgData name="Elisabeth Tyler" userId="fc91868f-1ace-4b9c-bbeb-d150c4bb0ca5" providerId="ADAL" clId="{95227BCF-E5F4-4208-905A-D315B2991C49}" dt="2025-08-11T19:13:17.998" v="30" actId="1076"/>
        <pc:sldMkLst>
          <pc:docMk/>
          <pc:sldMk cId="3112079208" sldId="468"/>
        </pc:sldMkLst>
        <pc:spChg chg="mod">
          <ac:chgData name="Elisabeth Tyler" userId="fc91868f-1ace-4b9c-bbeb-d150c4bb0ca5" providerId="ADAL" clId="{95227BCF-E5F4-4208-905A-D315B2991C49}" dt="2025-08-11T19:13:17.998" v="30" actId="1076"/>
          <ac:spMkLst>
            <pc:docMk/>
            <pc:sldMk cId="3112079208" sldId="468"/>
            <ac:spMk id="3" creationId="{D4078069-FA13-AE99-2539-CCC7ACCE1AEB}"/>
          </ac:spMkLst>
        </pc:spChg>
        <pc:spChg chg="mod">
          <ac:chgData name="Elisabeth Tyler" userId="fc91868f-1ace-4b9c-bbeb-d150c4bb0ca5" providerId="ADAL" clId="{95227BCF-E5F4-4208-905A-D315B2991C49}" dt="2025-08-11T19:13:12.626" v="29" actId="1076"/>
          <ac:spMkLst>
            <pc:docMk/>
            <pc:sldMk cId="3112079208" sldId="468"/>
            <ac:spMk id="7" creationId="{34CA6418-EE17-E1E9-CC3C-6712847A3D92}"/>
          </ac:spMkLst>
        </pc:spChg>
      </pc:sldChg>
      <pc:sldChg chg="modSp mod">
        <pc:chgData name="Elisabeth Tyler" userId="fc91868f-1ace-4b9c-bbeb-d150c4bb0ca5" providerId="ADAL" clId="{95227BCF-E5F4-4208-905A-D315B2991C49}" dt="2025-08-11T20:23:45.546" v="828" actId="20577"/>
        <pc:sldMkLst>
          <pc:docMk/>
          <pc:sldMk cId="1514257582" sldId="498"/>
        </pc:sldMkLst>
        <pc:spChg chg="mod">
          <ac:chgData name="Elisabeth Tyler" userId="fc91868f-1ace-4b9c-bbeb-d150c4bb0ca5" providerId="ADAL" clId="{95227BCF-E5F4-4208-905A-D315B2991C49}" dt="2025-08-11T20:23:45.546" v="828" actId="20577"/>
          <ac:spMkLst>
            <pc:docMk/>
            <pc:sldMk cId="1514257582" sldId="498"/>
            <ac:spMk id="5" creationId="{1F5B0550-4DA1-D332-2495-4DBE5F9321E1}"/>
          </ac:spMkLst>
        </pc:spChg>
        <pc:spChg chg="mod">
          <ac:chgData name="Elisabeth Tyler" userId="fc91868f-1ace-4b9c-bbeb-d150c4bb0ca5" providerId="ADAL" clId="{95227BCF-E5F4-4208-905A-D315B2991C49}" dt="2025-08-11T20:22:47.940" v="803" actId="1076"/>
          <ac:spMkLst>
            <pc:docMk/>
            <pc:sldMk cId="1514257582" sldId="498"/>
            <ac:spMk id="4098" creationId="{BC6BF2B2-200B-7FFA-2CE8-ABF0268EF238}"/>
          </ac:spMkLst>
        </pc:spChg>
      </pc:sldChg>
      <pc:sldChg chg="modSp mod">
        <pc:chgData name="Elisabeth Tyler" userId="fc91868f-1ace-4b9c-bbeb-d150c4bb0ca5" providerId="ADAL" clId="{95227BCF-E5F4-4208-905A-D315B2991C49}" dt="2025-08-11T20:15:02.350" v="718" actId="14100"/>
        <pc:sldMkLst>
          <pc:docMk/>
          <pc:sldMk cId="786158066" sldId="499"/>
        </pc:sldMkLst>
        <pc:spChg chg="mod">
          <ac:chgData name="Elisabeth Tyler" userId="fc91868f-1ace-4b9c-bbeb-d150c4bb0ca5" providerId="ADAL" clId="{95227BCF-E5F4-4208-905A-D315B2991C49}" dt="2025-08-11T20:15:02.350" v="718" actId="14100"/>
          <ac:spMkLst>
            <pc:docMk/>
            <pc:sldMk cId="786158066" sldId="499"/>
            <ac:spMk id="5" creationId="{F300034A-E405-44F1-4B9D-2E90474FB8F8}"/>
          </ac:spMkLst>
        </pc:spChg>
        <pc:spChg chg="mod">
          <ac:chgData name="Elisabeth Tyler" userId="fc91868f-1ace-4b9c-bbeb-d150c4bb0ca5" providerId="ADAL" clId="{95227BCF-E5F4-4208-905A-D315B2991C49}" dt="2025-08-11T20:13:45.316" v="700" actId="1076"/>
          <ac:spMkLst>
            <pc:docMk/>
            <pc:sldMk cId="786158066" sldId="499"/>
            <ac:spMk id="4098" creationId="{7CA12ECC-602B-FE8E-A977-80F412FA63D9}"/>
          </ac:spMkLst>
        </pc:spChg>
      </pc:sldChg>
      <pc:sldChg chg="modSp mod">
        <pc:chgData name="Elisabeth Tyler" userId="fc91868f-1ace-4b9c-bbeb-d150c4bb0ca5" providerId="ADAL" clId="{95227BCF-E5F4-4208-905A-D315B2991C49}" dt="2025-08-11T20:21:46.350" v="783" actId="113"/>
        <pc:sldMkLst>
          <pc:docMk/>
          <pc:sldMk cId="790106393" sldId="501"/>
        </pc:sldMkLst>
        <pc:spChg chg="mod">
          <ac:chgData name="Elisabeth Tyler" userId="fc91868f-1ace-4b9c-bbeb-d150c4bb0ca5" providerId="ADAL" clId="{95227BCF-E5F4-4208-905A-D315B2991C49}" dt="2025-08-11T20:21:46.350" v="783" actId="113"/>
          <ac:spMkLst>
            <pc:docMk/>
            <pc:sldMk cId="790106393" sldId="501"/>
            <ac:spMk id="4" creationId="{F300034A-E405-44F1-4B9D-2E90474FB8F8}"/>
          </ac:spMkLst>
        </pc:spChg>
        <pc:spChg chg="mod">
          <ac:chgData name="Elisabeth Tyler" userId="fc91868f-1ace-4b9c-bbeb-d150c4bb0ca5" providerId="ADAL" clId="{95227BCF-E5F4-4208-905A-D315B2991C49}" dt="2025-08-11T20:21:27.264" v="781" actId="1076"/>
          <ac:spMkLst>
            <pc:docMk/>
            <pc:sldMk cId="790106393" sldId="501"/>
            <ac:spMk id="5" creationId="{F300034A-E405-44F1-4B9D-2E90474FB8F8}"/>
          </ac:spMkLst>
        </pc:spChg>
        <pc:spChg chg="mod">
          <ac:chgData name="Elisabeth Tyler" userId="fc91868f-1ace-4b9c-bbeb-d150c4bb0ca5" providerId="ADAL" clId="{95227BCF-E5F4-4208-905A-D315B2991C49}" dt="2025-08-11T20:18:40.553" v="753" actId="255"/>
          <ac:spMkLst>
            <pc:docMk/>
            <pc:sldMk cId="790106393" sldId="501"/>
            <ac:spMk id="7" creationId="{0F68EF5E-2F33-7CC1-CA34-7AF43F7CFA9F}"/>
          </ac:spMkLst>
        </pc:spChg>
      </pc:sldChg>
      <pc:sldChg chg="modSp mod">
        <pc:chgData name="Elisabeth Tyler" userId="fc91868f-1ace-4b9c-bbeb-d150c4bb0ca5" providerId="ADAL" clId="{95227BCF-E5F4-4208-905A-D315B2991C49}" dt="2025-08-11T20:18:16.378" v="752" actId="14100"/>
        <pc:sldMkLst>
          <pc:docMk/>
          <pc:sldMk cId="1928355224" sldId="507"/>
        </pc:sldMkLst>
        <pc:spChg chg="mod">
          <ac:chgData name="Elisabeth Tyler" userId="fc91868f-1ace-4b9c-bbeb-d150c4bb0ca5" providerId="ADAL" clId="{95227BCF-E5F4-4208-905A-D315B2991C49}" dt="2025-08-11T20:18:16.378" v="752" actId="14100"/>
          <ac:spMkLst>
            <pc:docMk/>
            <pc:sldMk cId="1928355224" sldId="507"/>
            <ac:spMk id="4" creationId="{F300034A-E405-44F1-4B9D-2E90474FB8F8}"/>
          </ac:spMkLst>
        </pc:spChg>
        <pc:spChg chg="mod">
          <ac:chgData name="Elisabeth Tyler" userId="fc91868f-1ace-4b9c-bbeb-d150c4bb0ca5" providerId="ADAL" clId="{95227BCF-E5F4-4208-905A-D315B2991C49}" dt="2025-08-11T20:16:15.207" v="731" actId="14100"/>
          <ac:spMkLst>
            <pc:docMk/>
            <pc:sldMk cId="1928355224" sldId="507"/>
            <ac:spMk id="5" creationId="{F300034A-E405-44F1-4B9D-2E90474FB8F8}"/>
          </ac:spMkLst>
        </pc:spChg>
        <pc:spChg chg="mod">
          <ac:chgData name="Elisabeth Tyler" userId="fc91868f-1ace-4b9c-bbeb-d150c4bb0ca5" providerId="ADAL" clId="{95227BCF-E5F4-4208-905A-D315B2991C49}" dt="2025-08-11T20:18:12.043" v="751" actId="1076"/>
          <ac:spMkLst>
            <pc:docMk/>
            <pc:sldMk cId="1928355224" sldId="507"/>
            <ac:spMk id="6" creationId="{F300034A-E405-44F1-4B9D-2E90474FB8F8}"/>
          </ac:spMkLst>
        </pc:spChg>
        <pc:spChg chg="mod">
          <ac:chgData name="Elisabeth Tyler" userId="fc91868f-1ace-4b9c-bbeb-d150c4bb0ca5" providerId="ADAL" clId="{95227BCF-E5F4-4208-905A-D315B2991C49}" dt="2025-08-11T20:15:24.970" v="720" actId="1076"/>
          <ac:spMkLst>
            <pc:docMk/>
            <pc:sldMk cId="1928355224" sldId="507"/>
            <ac:spMk id="7" creationId="{0F68EF5E-2F33-7CC1-CA34-7AF43F7CFA9F}"/>
          </ac:spMkLst>
        </pc:spChg>
      </pc:sldChg>
      <pc:sldChg chg="modSp mod">
        <pc:chgData name="Elisabeth Tyler" userId="fc91868f-1ace-4b9c-bbeb-d150c4bb0ca5" providerId="ADAL" clId="{95227BCF-E5F4-4208-905A-D315B2991C49}" dt="2025-08-11T19:23:35.022" v="181" actId="1076"/>
        <pc:sldMkLst>
          <pc:docMk/>
          <pc:sldMk cId="2232646176" sldId="574"/>
        </pc:sldMkLst>
        <pc:spChg chg="mod">
          <ac:chgData name="Elisabeth Tyler" userId="fc91868f-1ace-4b9c-bbeb-d150c4bb0ca5" providerId="ADAL" clId="{95227BCF-E5F4-4208-905A-D315B2991C49}" dt="2025-08-11T19:22:25.190" v="167" actId="1076"/>
          <ac:spMkLst>
            <pc:docMk/>
            <pc:sldMk cId="2232646176" sldId="574"/>
            <ac:spMk id="14338" creationId="{00000000-0000-0000-0000-000000000000}"/>
          </ac:spMkLst>
        </pc:spChg>
        <pc:spChg chg="mod">
          <ac:chgData name="Elisabeth Tyler" userId="fc91868f-1ace-4b9c-bbeb-d150c4bb0ca5" providerId="ADAL" clId="{95227BCF-E5F4-4208-905A-D315B2991C49}" dt="2025-08-11T19:23:35.022" v="181" actId="1076"/>
          <ac:spMkLst>
            <pc:docMk/>
            <pc:sldMk cId="2232646176" sldId="574"/>
            <ac:spMk id="14339" creationId="{00000000-0000-0000-0000-000000000000}"/>
          </ac:spMkLst>
        </pc:spChg>
        <pc:spChg chg="mod">
          <ac:chgData name="Elisabeth Tyler" userId="fc91868f-1ace-4b9c-bbeb-d150c4bb0ca5" providerId="ADAL" clId="{95227BCF-E5F4-4208-905A-D315B2991C49}" dt="2025-08-11T19:23:28.498" v="180" actId="1076"/>
          <ac:spMkLst>
            <pc:docMk/>
            <pc:sldMk cId="2232646176" sldId="574"/>
            <ac:spMk id="14340" creationId="{00000000-0000-0000-0000-000000000000}"/>
          </ac:spMkLst>
        </pc:spChg>
      </pc:sldChg>
      <pc:sldChg chg="modSp mod modAnim">
        <pc:chgData name="Elisabeth Tyler" userId="fc91868f-1ace-4b9c-bbeb-d150c4bb0ca5" providerId="ADAL" clId="{95227BCF-E5F4-4208-905A-D315B2991C49}" dt="2025-08-11T20:30:16.238" v="921" actId="1076"/>
        <pc:sldMkLst>
          <pc:docMk/>
          <pc:sldMk cId="3528135965" sldId="575"/>
        </pc:sldMkLst>
        <pc:spChg chg="mod">
          <ac:chgData name="Elisabeth Tyler" userId="fc91868f-1ace-4b9c-bbeb-d150c4bb0ca5" providerId="ADAL" clId="{95227BCF-E5F4-4208-905A-D315B2991C49}" dt="2025-08-11T20:30:16.238" v="921" actId="1076"/>
          <ac:spMkLst>
            <pc:docMk/>
            <pc:sldMk cId="3528135965" sldId="575"/>
            <ac:spMk id="2" creationId="{8ECAED82-2A6E-D8FA-1255-2F1E040DBDB6}"/>
          </ac:spMkLst>
        </pc:spChg>
        <pc:spChg chg="mod">
          <ac:chgData name="Elisabeth Tyler" userId="fc91868f-1ace-4b9c-bbeb-d150c4bb0ca5" providerId="ADAL" clId="{95227BCF-E5F4-4208-905A-D315B2991C49}" dt="2025-08-11T20:29:23.317" v="916" actId="1076"/>
          <ac:spMkLst>
            <pc:docMk/>
            <pc:sldMk cId="3528135965" sldId="575"/>
            <ac:spMk id="13315" creationId="{00000000-0000-0000-0000-000000000000}"/>
          </ac:spMkLst>
        </pc:spChg>
        <pc:spChg chg="mod">
          <ac:chgData name="Elisabeth Tyler" userId="fc91868f-1ace-4b9c-bbeb-d150c4bb0ca5" providerId="ADAL" clId="{95227BCF-E5F4-4208-905A-D315B2991C49}" dt="2025-08-11T20:29:20.172" v="915" actId="1076"/>
          <ac:spMkLst>
            <pc:docMk/>
            <pc:sldMk cId="3528135965" sldId="575"/>
            <ac:spMk id="15362" creationId="{00000000-0000-0000-0000-000000000000}"/>
          </ac:spMkLst>
        </pc:spChg>
      </pc:sldChg>
      <pc:sldChg chg="modSp mod">
        <pc:chgData name="Elisabeth Tyler" userId="fc91868f-1ace-4b9c-bbeb-d150c4bb0ca5" providerId="ADAL" clId="{95227BCF-E5F4-4208-905A-D315B2991C49}" dt="2025-08-11T19:25:15.242" v="197" actId="1076"/>
        <pc:sldMkLst>
          <pc:docMk/>
          <pc:sldMk cId="0" sldId="576"/>
        </pc:sldMkLst>
        <pc:spChg chg="mod">
          <ac:chgData name="Elisabeth Tyler" userId="fc91868f-1ace-4b9c-bbeb-d150c4bb0ca5" providerId="ADAL" clId="{95227BCF-E5F4-4208-905A-D315B2991C49}" dt="2025-08-11T19:24:52.526" v="194" actId="1076"/>
          <ac:spMkLst>
            <pc:docMk/>
            <pc:sldMk cId="0" sldId="576"/>
            <ac:spMk id="14338" creationId="{00000000-0000-0000-0000-000000000000}"/>
          </ac:spMkLst>
        </pc:spChg>
        <pc:spChg chg="mod">
          <ac:chgData name="Elisabeth Tyler" userId="fc91868f-1ace-4b9c-bbeb-d150c4bb0ca5" providerId="ADAL" clId="{95227BCF-E5F4-4208-905A-D315B2991C49}" dt="2025-08-11T19:25:15.242" v="197" actId="1076"/>
          <ac:spMkLst>
            <pc:docMk/>
            <pc:sldMk cId="0" sldId="576"/>
            <ac:spMk id="14339" creationId="{00000000-0000-0000-0000-000000000000}"/>
          </ac:spMkLst>
        </pc:spChg>
      </pc:sldChg>
      <pc:sldChg chg="addSp modSp mod">
        <pc:chgData name="Elisabeth Tyler" userId="fc91868f-1ace-4b9c-bbeb-d150c4bb0ca5" providerId="ADAL" clId="{95227BCF-E5F4-4208-905A-D315B2991C49}" dt="2025-08-11T19:53:05.077" v="461" actId="1076"/>
        <pc:sldMkLst>
          <pc:docMk/>
          <pc:sldMk cId="1012837481" sldId="579"/>
        </pc:sldMkLst>
        <pc:spChg chg="mod">
          <ac:chgData name="Elisabeth Tyler" userId="fc91868f-1ace-4b9c-bbeb-d150c4bb0ca5" providerId="ADAL" clId="{95227BCF-E5F4-4208-905A-D315B2991C49}" dt="2025-08-11T19:53:05.077" v="461" actId="1076"/>
          <ac:spMkLst>
            <pc:docMk/>
            <pc:sldMk cId="1012837481" sldId="579"/>
            <ac:spMk id="3" creationId="{7C5FF3CE-FBF8-B5F5-6CA0-BD8A3C81942B}"/>
          </ac:spMkLst>
        </pc:spChg>
        <pc:spChg chg="add mod">
          <ac:chgData name="Elisabeth Tyler" userId="fc91868f-1ace-4b9c-bbeb-d150c4bb0ca5" providerId="ADAL" clId="{95227BCF-E5F4-4208-905A-D315B2991C49}" dt="2025-08-11T19:53:00.447" v="460" actId="14100"/>
          <ac:spMkLst>
            <pc:docMk/>
            <pc:sldMk cId="1012837481" sldId="579"/>
            <ac:spMk id="4" creationId="{6233F69E-E87C-5613-6DFC-2DAFAEB2FFAA}"/>
          </ac:spMkLst>
        </pc:spChg>
        <pc:spChg chg="mod">
          <ac:chgData name="Elisabeth Tyler" userId="fc91868f-1ace-4b9c-bbeb-d150c4bb0ca5" providerId="ADAL" clId="{95227BCF-E5F4-4208-905A-D315B2991C49}" dt="2025-08-11T19:51:52.591" v="442" actId="14100"/>
          <ac:spMkLst>
            <pc:docMk/>
            <pc:sldMk cId="1012837481" sldId="579"/>
            <ac:spMk id="36866" creationId="{00000000-0000-0000-0000-000000000000}"/>
          </ac:spMkLst>
        </pc:spChg>
        <pc:picChg chg="mod">
          <ac:chgData name="Elisabeth Tyler" userId="fc91868f-1ace-4b9c-bbeb-d150c4bb0ca5" providerId="ADAL" clId="{95227BCF-E5F4-4208-905A-D315B2991C49}" dt="2025-08-11T19:52:57.575" v="459" actId="1076"/>
          <ac:picMkLst>
            <pc:docMk/>
            <pc:sldMk cId="1012837481" sldId="579"/>
            <ac:picMk id="2" creationId="{B580EA07-3BBF-FAB6-54C5-061402328EAD}"/>
          </ac:picMkLst>
        </pc:picChg>
      </pc:sldChg>
      <pc:sldChg chg="modSp mod">
        <pc:chgData name="Elisabeth Tyler" userId="fc91868f-1ace-4b9c-bbeb-d150c4bb0ca5" providerId="ADAL" clId="{95227BCF-E5F4-4208-905A-D315B2991C49}" dt="2025-08-11T19:53:21.916" v="463" actId="1076"/>
        <pc:sldMkLst>
          <pc:docMk/>
          <pc:sldMk cId="2755153999" sldId="580"/>
        </pc:sldMkLst>
        <pc:spChg chg="mod">
          <ac:chgData name="Elisabeth Tyler" userId="fc91868f-1ace-4b9c-bbeb-d150c4bb0ca5" providerId="ADAL" clId="{95227BCF-E5F4-4208-905A-D315B2991C49}" dt="2025-08-11T19:53:21.916" v="463" actId="1076"/>
          <ac:spMkLst>
            <pc:docMk/>
            <pc:sldMk cId="2755153999" sldId="580"/>
            <ac:spMk id="3" creationId="{D4078069-FA13-AE99-2539-CCC7ACCE1AEB}"/>
          </ac:spMkLst>
        </pc:spChg>
      </pc:sldChg>
      <pc:sldChg chg="modSp mod">
        <pc:chgData name="Elisabeth Tyler" userId="fc91868f-1ace-4b9c-bbeb-d150c4bb0ca5" providerId="ADAL" clId="{95227BCF-E5F4-4208-905A-D315B2991C49}" dt="2025-08-11T20:01:16.905" v="568" actId="1076"/>
        <pc:sldMkLst>
          <pc:docMk/>
          <pc:sldMk cId="2265794296" sldId="581"/>
        </pc:sldMkLst>
        <pc:spChg chg="mod">
          <ac:chgData name="Elisabeth Tyler" userId="fc91868f-1ace-4b9c-bbeb-d150c4bb0ca5" providerId="ADAL" clId="{95227BCF-E5F4-4208-905A-D315B2991C49}" dt="2025-08-11T20:01:16.905" v="568" actId="1076"/>
          <ac:spMkLst>
            <pc:docMk/>
            <pc:sldMk cId="2265794296" sldId="581"/>
            <ac:spMk id="3" creationId="{D4078069-FA13-AE99-2539-CCC7ACCE1AEB}"/>
          </ac:spMkLst>
        </pc:spChg>
      </pc:sldChg>
      <pc:sldChg chg="modSp mod">
        <pc:chgData name="Elisabeth Tyler" userId="fc91868f-1ace-4b9c-bbeb-d150c4bb0ca5" providerId="ADAL" clId="{95227BCF-E5F4-4208-905A-D315B2991C49}" dt="2025-08-11T20:10:49.431" v="654" actId="1076"/>
        <pc:sldMkLst>
          <pc:docMk/>
          <pc:sldMk cId="167317810" sldId="595"/>
        </pc:sldMkLst>
        <pc:spChg chg="mod">
          <ac:chgData name="Elisabeth Tyler" userId="fc91868f-1ace-4b9c-bbeb-d150c4bb0ca5" providerId="ADAL" clId="{95227BCF-E5F4-4208-905A-D315B2991C49}" dt="2025-08-11T20:10:49.431" v="654" actId="1076"/>
          <ac:spMkLst>
            <pc:docMk/>
            <pc:sldMk cId="167317810" sldId="595"/>
            <ac:spMk id="3" creationId="{D4078069-FA13-AE99-2539-CCC7ACCE1AEB}"/>
          </ac:spMkLst>
        </pc:spChg>
      </pc:sldChg>
      <pc:sldChg chg="modSp mod">
        <pc:chgData name="Elisabeth Tyler" userId="fc91868f-1ace-4b9c-bbeb-d150c4bb0ca5" providerId="ADAL" clId="{95227BCF-E5F4-4208-905A-D315B2991C49}" dt="2025-08-11T20:25:36.110" v="847" actId="1076"/>
        <pc:sldMkLst>
          <pc:docMk/>
          <pc:sldMk cId="1826662811" sldId="596"/>
        </pc:sldMkLst>
        <pc:spChg chg="mod">
          <ac:chgData name="Elisabeth Tyler" userId="fc91868f-1ace-4b9c-bbeb-d150c4bb0ca5" providerId="ADAL" clId="{95227BCF-E5F4-4208-905A-D315B2991C49}" dt="2025-08-11T20:23:55.681" v="830" actId="1076"/>
          <ac:spMkLst>
            <pc:docMk/>
            <pc:sldMk cId="1826662811" sldId="596"/>
            <ac:spMk id="2" creationId="{928FE319-7809-113A-9737-75C5F788BEFF}"/>
          </ac:spMkLst>
        </pc:spChg>
        <pc:spChg chg="mod">
          <ac:chgData name="Elisabeth Tyler" userId="fc91868f-1ace-4b9c-bbeb-d150c4bb0ca5" providerId="ADAL" clId="{95227BCF-E5F4-4208-905A-D315B2991C49}" dt="2025-08-11T20:25:36.110" v="847" actId="1076"/>
          <ac:spMkLst>
            <pc:docMk/>
            <pc:sldMk cId="1826662811" sldId="596"/>
            <ac:spMk id="5" creationId="{F300034A-E405-44F1-4B9D-2E90474FB8F8}"/>
          </ac:spMkLst>
        </pc:spChg>
      </pc:sldChg>
      <pc:sldChg chg="modSp mod">
        <pc:chgData name="Elisabeth Tyler" userId="fc91868f-1ace-4b9c-bbeb-d150c4bb0ca5" providerId="ADAL" clId="{95227BCF-E5F4-4208-905A-D315B2991C49}" dt="2025-08-11T20:26:53.477" v="870" actId="1076"/>
        <pc:sldMkLst>
          <pc:docMk/>
          <pc:sldMk cId="3392239497" sldId="600"/>
        </pc:sldMkLst>
        <pc:spChg chg="mod">
          <ac:chgData name="Elisabeth Tyler" userId="fc91868f-1ace-4b9c-bbeb-d150c4bb0ca5" providerId="ADAL" clId="{95227BCF-E5F4-4208-905A-D315B2991C49}" dt="2025-08-11T20:26:53.477" v="870" actId="1076"/>
          <ac:spMkLst>
            <pc:docMk/>
            <pc:sldMk cId="3392239497" sldId="600"/>
            <ac:spMk id="3" creationId="{D4078069-FA13-AE99-2539-CCC7ACCE1AEB}"/>
          </ac:spMkLst>
        </pc:spChg>
        <pc:spChg chg="mod">
          <ac:chgData name="Elisabeth Tyler" userId="fc91868f-1ace-4b9c-bbeb-d150c4bb0ca5" providerId="ADAL" clId="{95227BCF-E5F4-4208-905A-D315B2991C49}" dt="2025-08-11T20:26:49.297" v="869" actId="1076"/>
          <ac:spMkLst>
            <pc:docMk/>
            <pc:sldMk cId="3392239497" sldId="600"/>
            <ac:spMk id="7" creationId="{34CA6418-EE17-E1E9-CC3C-6712847A3D92}"/>
          </ac:spMkLst>
        </pc:spChg>
      </pc:sldChg>
      <pc:sldChg chg="modSp mod modClrScheme chgLayout">
        <pc:chgData name="Elisabeth Tyler" userId="fc91868f-1ace-4b9c-bbeb-d150c4bb0ca5" providerId="ADAL" clId="{95227BCF-E5F4-4208-905A-D315B2991C49}" dt="2025-08-11T20:31:10.366" v="934" actId="1076"/>
        <pc:sldMkLst>
          <pc:docMk/>
          <pc:sldMk cId="1588889202" sldId="601"/>
        </pc:sldMkLst>
        <pc:spChg chg="mod ord">
          <ac:chgData name="Elisabeth Tyler" userId="fc91868f-1ace-4b9c-bbeb-d150c4bb0ca5" providerId="ADAL" clId="{95227BCF-E5F4-4208-905A-D315B2991C49}" dt="2025-08-11T20:30:41.590" v="926" actId="1076"/>
          <ac:spMkLst>
            <pc:docMk/>
            <pc:sldMk cId="1588889202" sldId="601"/>
            <ac:spMk id="2" creationId="{F0276703-A232-5837-B664-378CDB8C8238}"/>
          </ac:spMkLst>
        </pc:spChg>
        <pc:spChg chg="mod ord">
          <ac:chgData name="Elisabeth Tyler" userId="fc91868f-1ace-4b9c-bbeb-d150c4bb0ca5" providerId="ADAL" clId="{95227BCF-E5F4-4208-905A-D315B2991C49}" dt="2025-08-11T20:31:10.366" v="934" actId="1076"/>
          <ac:spMkLst>
            <pc:docMk/>
            <pc:sldMk cId="1588889202" sldId="601"/>
            <ac:spMk id="3" creationId="{0902D02A-BCD8-B85C-331E-BCC4204AA50F}"/>
          </ac:spMkLst>
        </pc:spChg>
      </pc:sldChg>
      <pc:sldChg chg="delSp modSp mod">
        <pc:chgData name="Elisabeth Tyler" userId="fc91868f-1ace-4b9c-bbeb-d150c4bb0ca5" providerId="ADAL" clId="{95227BCF-E5F4-4208-905A-D315B2991C49}" dt="2025-08-11T19:20:10.623" v="132" actId="1076"/>
        <pc:sldMkLst>
          <pc:docMk/>
          <pc:sldMk cId="1311452266" sldId="602"/>
        </pc:sldMkLst>
        <pc:spChg chg="mod">
          <ac:chgData name="Elisabeth Tyler" userId="fc91868f-1ace-4b9c-bbeb-d150c4bb0ca5" providerId="ADAL" clId="{95227BCF-E5F4-4208-905A-D315B2991C49}" dt="2025-08-11T19:20:06.099" v="131" actId="1076"/>
          <ac:spMkLst>
            <pc:docMk/>
            <pc:sldMk cId="1311452266" sldId="602"/>
            <ac:spMk id="2" creationId="{467332A1-E190-EBA0-C847-B5DF8C5C9A07}"/>
          </ac:spMkLst>
        </pc:spChg>
        <pc:spChg chg="mod">
          <ac:chgData name="Elisabeth Tyler" userId="fc91868f-1ace-4b9c-bbeb-d150c4bb0ca5" providerId="ADAL" clId="{95227BCF-E5F4-4208-905A-D315B2991C49}" dt="2025-08-11T19:19:34.200" v="119" actId="1076"/>
          <ac:spMkLst>
            <pc:docMk/>
            <pc:sldMk cId="1311452266" sldId="602"/>
            <ac:spMk id="9" creationId="{B9098BCA-3AE0-3CB1-3E39-E1F8BCBD0604}"/>
          </ac:spMkLst>
        </pc:spChg>
        <pc:spChg chg="del mod">
          <ac:chgData name="Elisabeth Tyler" userId="fc91868f-1ace-4b9c-bbeb-d150c4bb0ca5" providerId="ADAL" clId="{95227BCF-E5F4-4208-905A-D315B2991C49}" dt="2025-08-11T19:19:26.708" v="117" actId="478"/>
          <ac:spMkLst>
            <pc:docMk/>
            <pc:sldMk cId="1311452266" sldId="602"/>
            <ac:spMk id="20" creationId="{00000000-0000-0000-0000-000000000000}"/>
          </ac:spMkLst>
        </pc:spChg>
        <pc:picChg chg="mod">
          <ac:chgData name="Elisabeth Tyler" userId="fc91868f-1ace-4b9c-bbeb-d150c4bb0ca5" providerId="ADAL" clId="{95227BCF-E5F4-4208-905A-D315B2991C49}" dt="2025-08-11T19:20:10.623" v="132" actId="1076"/>
          <ac:picMkLst>
            <pc:docMk/>
            <pc:sldMk cId="1311452266" sldId="602"/>
            <ac:picMk id="10247" creationId="{00000000-0000-0000-0000-000000000000}"/>
          </ac:picMkLst>
        </pc:picChg>
      </pc:sldChg>
      <pc:sldChg chg="modSp mod">
        <pc:chgData name="Elisabeth Tyler" userId="fc91868f-1ace-4b9c-bbeb-d150c4bb0ca5" providerId="ADAL" clId="{95227BCF-E5F4-4208-905A-D315B2991C49}" dt="2025-08-11T19:56:00.671" v="501" actId="255"/>
        <pc:sldMkLst>
          <pc:docMk/>
          <pc:sldMk cId="99497850" sldId="603"/>
        </pc:sldMkLst>
        <pc:spChg chg="mod">
          <ac:chgData name="Elisabeth Tyler" userId="fc91868f-1ace-4b9c-bbeb-d150c4bb0ca5" providerId="ADAL" clId="{95227BCF-E5F4-4208-905A-D315B2991C49}" dt="2025-08-11T19:54:55.862" v="487" actId="1076"/>
          <ac:spMkLst>
            <pc:docMk/>
            <pc:sldMk cId="99497850" sldId="603"/>
            <ac:spMk id="9" creationId="{B9098BCA-3AE0-3CB1-3E39-E1F8BCBD0604}"/>
          </ac:spMkLst>
        </pc:spChg>
        <pc:spChg chg="mod">
          <ac:chgData name="Elisabeth Tyler" userId="fc91868f-1ace-4b9c-bbeb-d150c4bb0ca5" providerId="ADAL" clId="{95227BCF-E5F4-4208-905A-D315B2991C49}" dt="2025-08-11T19:55:36.616" v="496" actId="255"/>
          <ac:spMkLst>
            <pc:docMk/>
            <pc:sldMk cId="99497850" sldId="603"/>
            <ac:spMk id="12" creationId="{B86D135A-E95E-BA7D-538C-A3B5357500C2}"/>
          </ac:spMkLst>
        </pc:spChg>
        <pc:spChg chg="mod">
          <ac:chgData name="Elisabeth Tyler" userId="fc91868f-1ace-4b9c-bbeb-d150c4bb0ca5" providerId="ADAL" clId="{95227BCF-E5F4-4208-905A-D315B2991C49}" dt="2025-08-11T19:55:01.861" v="488" actId="255"/>
          <ac:spMkLst>
            <pc:docMk/>
            <pc:sldMk cId="99497850" sldId="603"/>
            <ac:spMk id="13" creationId="{1520101D-8D52-FF7B-DC60-9204D39B7AF8}"/>
          </ac:spMkLst>
        </pc:spChg>
        <pc:spChg chg="mod">
          <ac:chgData name="Elisabeth Tyler" userId="fc91868f-1ace-4b9c-bbeb-d150c4bb0ca5" providerId="ADAL" clId="{95227BCF-E5F4-4208-905A-D315B2991C49}" dt="2025-08-11T19:55:06.316" v="489" actId="255"/>
          <ac:spMkLst>
            <pc:docMk/>
            <pc:sldMk cId="99497850" sldId="603"/>
            <ac:spMk id="14" creationId="{D9BEE29C-4286-43EA-9097-09355E2F03C4}"/>
          </ac:spMkLst>
        </pc:spChg>
        <pc:spChg chg="mod">
          <ac:chgData name="Elisabeth Tyler" userId="fc91868f-1ace-4b9c-bbeb-d150c4bb0ca5" providerId="ADAL" clId="{95227BCF-E5F4-4208-905A-D315B2991C49}" dt="2025-08-11T19:55:10.606" v="490" actId="255"/>
          <ac:spMkLst>
            <pc:docMk/>
            <pc:sldMk cId="99497850" sldId="603"/>
            <ac:spMk id="15" creationId="{234D65C0-8F0B-FD60-8D57-E0F3A4E2DA7A}"/>
          </ac:spMkLst>
        </pc:spChg>
        <pc:spChg chg="mod">
          <ac:chgData name="Elisabeth Tyler" userId="fc91868f-1ace-4b9c-bbeb-d150c4bb0ca5" providerId="ADAL" clId="{95227BCF-E5F4-4208-905A-D315B2991C49}" dt="2025-08-11T19:55:41.046" v="497" actId="255"/>
          <ac:spMkLst>
            <pc:docMk/>
            <pc:sldMk cId="99497850" sldId="603"/>
            <ac:spMk id="16" creationId="{F2C423CD-AB97-E0C7-A5FC-A5A65F159B52}"/>
          </ac:spMkLst>
        </pc:spChg>
        <pc:spChg chg="mod">
          <ac:chgData name="Elisabeth Tyler" userId="fc91868f-1ace-4b9c-bbeb-d150c4bb0ca5" providerId="ADAL" clId="{95227BCF-E5F4-4208-905A-D315B2991C49}" dt="2025-08-11T19:55:14.267" v="491" actId="255"/>
          <ac:spMkLst>
            <pc:docMk/>
            <pc:sldMk cId="99497850" sldId="603"/>
            <ac:spMk id="17" creationId="{72119C0B-C0B7-E3F7-E557-FB0C4661F707}"/>
          </ac:spMkLst>
        </pc:spChg>
        <pc:spChg chg="mod">
          <ac:chgData name="Elisabeth Tyler" userId="fc91868f-1ace-4b9c-bbeb-d150c4bb0ca5" providerId="ADAL" clId="{95227BCF-E5F4-4208-905A-D315B2991C49}" dt="2025-08-11T19:55:17.508" v="492" actId="255"/>
          <ac:spMkLst>
            <pc:docMk/>
            <pc:sldMk cId="99497850" sldId="603"/>
            <ac:spMk id="18" creationId="{BA08F358-6A2A-05A6-7B90-09EAA1B96B94}"/>
          </ac:spMkLst>
        </pc:spChg>
        <pc:spChg chg="mod">
          <ac:chgData name="Elisabeth Tyler" userId="fc91868f-1ace-4b9c-bbeb-d150c4bb0ca5" providerId="ADAL" clId="{95227BCF-E5F4-4208-905A-D315B2991C49}" dt="2025-08-11T19:55:46.175" v="498" actId="255"/>
          <ac:spMkLst>
            <pc:docMk/>
            <pc:sldMk cId="99497850" sldId="603"/>
            <ac:spMk id="19" creationId="{46D27342-599D-4874-CF1C-EBCE481FE76C}"/>
          </ac:spMkLst>
        </pc:spChg>
        <pc:spChg chg="mod">
          <ac:chgData name="Elisabeth Tyler" userId="fc91868f-1ace-4b9c-bbeb-d150c4bb0ca5" providerId="ADAL" clId="{95227BCF-E5F4-4208-905A-D315B2991C49}" dt="2025-08-11T19:54:50.608" v="486" actId="1076"/>
          <ac:spMkLst>
            <pc:docMk/>
            <pc:sldMk cId="99497850" sldId="603"/>
            <ac:spMk id="20" creationId="{00000000-0000-0000-0000-000000000000}"/>
          </ac:spMkLst>
        </pc:spChg>
        <pc:spChg chg="mod">
          <ac:chgData name="Elisabeth Tyler" userId="fc91868f-1ace-4b9c-bbeb-d150c4bb0ca5" providerId="ADAL" clId="{95227BCF-E5F4-4208-905A-D315B2991C49}" dt="2025-08-11T19:55:52.092" v="499" actId="255"/>
          <ac:spMkLst>
            <pc:docMk/>
            <pc:sldMk cId="99497850" sldId="603"/>
            <ac:spMk id="21" creationId="{897A05A8-DC7B-DC68-3379-70144DB8ED5A}"/>
          </ac:spMkLst>
        </pc:spChg>
        <pc:spChg chg="mod">
          <ac:chgData name="Elisabeth Tyler" userId="fc91868f-1ace-4b9c-bbeb-d150c4bb0ca5" providerId="ADAL" clId="{95227BCF-E5F4-4208-905A-D315B2991C49}" dt="2025-08-11T19:55:22.291" v="493" actId="255"/>
          <ac:spMkLst>
            <pc:docMk/>
            <pc:sldMk cId="99497850" sldId="603"/>
            <ac:spMk id="22" creationId="{171E11C1-9D77-B9E3-C8BA-2D78AD7656B5}"/>
          </ac:spMkLst>
        </pc:spChg>
        <pc:spChg chg="mod">
          <ac:chgData name="Elisabeth Tyler" userId="fc91868f-1ace-4b9c-bbeb-d150c4bb0ca5" providerId="ADAL" clId="{95227BCF-E5F4-4208-905A-D315B2991C49}" dt="2025-08-11T19:55:56.550" v="500" actId="255"/>
          <ac:spMkLst>
            <pc:docMk/>
            <pc:sldMk cId="99497850" sldId="603"/>
            <ac:spMk id="25" creationId="{3D12B0ED-B710-9B23-4292-556F43E5D4E1}"/>
          </ac:spMkLst>
        </pc:spChg>
        <pc:spChg chg="mod">
          <ac:chgData name="Elisabeth Tyler" userId="fc91868f-1ace-4b9c-bbeb-d150c4bb0ca5" providerId="ADAL" clId="{95227BCF-E5F4-4208-905A-D315B2991C49}" dt="2025-08-11T19:56:00.671" v="501" actId="255"/>
          <ac:spMkLst>
            <pc:docMk/>
            <pc:sldMk cId="99497850" sldId="603"/>
            <ac:spMk id="27" creationId="{14079EF4-AEEB-1742-040D-A491809468FA}"/>
          </ac:spMkLst>
        </pc:spChg>
        <pc:spChg chg="mod">
          <ac:chgData name="Elisabeth Tyler" userId="fc91868f-1ace-4b9c-bbeb-d150c4bb0ca5" providerId="ADAL" clId="{95227BCF-E5F4-4208-905A-D315B2991C49}" dt="2025-08-11T19:55:27.369" v="494" actId="255"/>
          <ac:spMkLst>
            <pc:docMk/>
            <pc:sldMk cId="99497850" sldId="603"/>
            <ac:spMk id="29" creationId="{D6001E71-93CE-6DD3-C57E-99B5D66D961D}"/>
          </ac:spMkLst>
        </pc:spChg>
        <pc:spChg chg="mod">
          <ac:chgData name="Elisabeth Tyler" userId="fc91868f-1ace-4b9c-bbeb-d150c4bb0ca5" providerId="ADAL" clId="{95227BCF-E5F4-4208-905A-D315B2991C49}" dt="2025-08-11T19:55:31.618" v="495" actId="255"/>
          <ac:spMkLst>
            <pc:docMk/>
            <pc:sldMk cId="99497850" sldId="603"/>
            <ac:spMk id="36" creationId="{DCE7BDFC-B5B4-ACF2-3F45-F4031B987FF6}"/>
          </ac:spMkLst>
        </pc:spChg>
      </pc:sldChg>
      <pc:sldChg chg="delSp modSp mod">
        <pc:chgData name="Elisabeth Tyler" userId="fc91868f-1ace-4b9c-bbeb-d150c4bb0ca5" providerId="ADAL" clId="{95227BCF-E5F4-4208-905A-D315B2991C49}" dt="2025-08-11T19:58:53.902" v="540" actId="1076"/>
        <pc:sldMkLst>
          <pc:docMk/>
          <pc:sldMk cId="3932300688" sldId="604"/>
        </pc:sldMkLst>
        <pc:spChg chg="mod">
          <ac:chgData name="Elisabeth Tyler" userId="fc91868f-1ace-4b9c-bbeb-d150c4bb0ca5" providerId="ADAL" clId="{95227BCF-E5F4-4208-905A-D315B2991C49}" dt="2025-08-11T19:57:33.613" v="520" actId="14100"/>
          <ac:spMkLst>
            <pc:docMk/>
            <pc:sldMk cId="3932300688" sldId="604"/>
            <ac:spMk id="2" creationId="{37D089BD-2489-FF32-9E05-54CCBAA47D1E}"/>
          </ac:spMkLst>
        </pc:spChg>
        <pc:spChg chg="mod">
          <ac:chgData name="Elisabeth Tyler" userId="fc91868f-1ace-4b9c-bbeb-d150c4bb0ca5" providerId="ADAL" clId="{95227BCF-E5F4-4208-905A-D315B2991C49}" dt="2025-08-11T19:58:53.902" v="540" actId="1076"/>
          <ac:spMkLst>
            <pc:docMk/>
            <pc:sldMk cId="3932300688" sldId="604"/>
            <ac:spMk id="3" creationId="{980AA748-F2F2-A63C-D131-1725C90A8F12}"/>
          </ac:spMkLst>
        </pc:spChg>
        <pc:spChg chg="mod">
          <ac:chgData name="Elisabeth Tyler" userId="fc91868f-1ace-4b9c-bbeb-d150c4bb0ca5" providerId="ADAL" clId="{95227BCF-E5F4-4208-905A-D315B2991C49}" dt="2025-08-11T19:58:25.650" v="532" actId="1076"/>
          <ac:spMkLst>
            <pc:docMk/>
            <pc:sldMk cId="3932300688" sldId="604"/>
            <ac:spMk id="7" creationId="{1383D465-4AC8-5DE7-E547-64DAF42EA970}"/>
          </ac:spMkLst>
        </pc:spChg>
        <pc:spChg chg="mod">
          <ac:chgData name="Elisabeth Tyler" userId="fc91868f-1ace-4b9c-bbeb-d150c4bb0ca5" providerId="ADAL" clId="{95227BCF-E5F4-4208-905A-D315B2991C49}" dt="2025-08-11T19:56:28.039" v="505" actId="1076"/>
          <ac:spMkLst>
            <pc:docMk/>
            <pc:sldMk cId="3932300688" sldId="604"/>
            <ac:spMk id="9" creationId="{B9098BCA-3AE0-3CB1-3E39-E1F8BCBD0604}"/>
          </ac:spMkLst>
        </pc:spChg>
        <pc:spChg chg="mod">
          <ac:chgData name="Elisabeth Tyler" userId="fc91868f-1ace-4b9c-bbeb-d150c4bb0ca5" providerId="ADAL" clId="{95227BCF-E5F4-4208-905A-D315B2991C49}" dt="2025-08-11T19:58:42.460" v="537" actId="14100"/>
          <ac:spMkLst>
            <pc:docMk/>
            <pc:sldMk cId="3932300688" sldId="604"/>
            <ac:spMk id="13" creationId="{1520101D-8D52-FF7B-DC60-9204D39B7AF8}"/>
          </ac:spMkLst>
        </pc:spChg>
        <pc:spChg chg="del mod">
          <ac:chgData name="Elisabeth Tyler" userId="fc91868f-1ace-4b9c-bbeb-d150c4bb0ca5" providerId="ADAL" clId="{95227BCF-E5F4-4208-905A-D315B2991C49}" dt="2025-08-11T19:57:38.591" v="523" actId="478"/>
          <ac:spMkLst>
            <pc:docMk/>
            <pc:sldMk cId="3932300688" sldId="604"/>
            <ac:spMk id="20" creationId="{00000000-0000-0000-0000-000000000000}"/>
          </ac:spMkLst>
        </pc:spChg>
        <pc:picChg chg="mod">
          <ac:chgData name="Elisabeth Tyler" userId="fc91868f-1ace-4b9c-bbeb-d150c4bb0ca5" providerId="ADAL" clId="{95227BCF-E5F4-4208-905A-D315B2991C49}" dt="2025-08-11T19:57:47.139" v="525" actId="1076"/>
          <ac:picMkLst>
            <pc:docMk/>
            <pc:sldMk cId="3932300688" sldId="604"/>
            <ac:picMk id="5" creationId="{E29FF1CE-B5DD-478F-641F-A3F6D2FE6B36}"/>
          </ac:picMkLst>
        </pc:picChg>
        <pc:picChg chg="mod">
          <ac:chgData name="Elisabeth Tyler" userId="fc91868f-1ace-4b9c-bbeb-d150c4bb0ca5" providerId="ADAL" clId="{95227BCF-E5F4-4208-905A-D315B2991C49}" dt="2025-08-11T19:58:34.613" v="535" actId="1076"/>
          <ac:picMkLst>
            <pc:docMk/>
            <pc:sldMk cId="3932300688" sldId="604"/>
            <ac:picMk id="6" creationId="{694764F0-21E8-05BC-38FE-29AE4E195710}"/>
          </ac:picMkLst>
        </pc:picChg>
      </pc:sldChg>
      <pc:sldChg chg="modSp mod">
        <pc:chgData name="Elisabeth Tyler" userId="fc91868f-1ace-4b9c-bbeb-d150c4bb0ca5" providerId="ADAL" clId="{95227BCF-E5F4-4208-905A-D315B2991C49}" dt="2025-08-11T20:00:18.197" v="555" actId="14100"/>
        <pc:sldMkLst>
          <pc:docMk/>
          <pc:sldMk cId="30960014" sldId="605"/>
        </pc:sldMkLst>
        <pc:spChg chg="mod">
          <ac:chgData name="Elisabeth Tyler" userId="fc91868f-1ace-4b9c-bbeb-d150c4bb0ca5" providerId="ADAL" clId="{95227BCF-E5F4-4208-905A-D315B2991C49}" dt="2025-08-11T20:00:08.979" v="552" actId="14100"/>
          <ac:spMkLst>
            <pc:docMk/>
            <pc:sldMk cId="30960014" sldId="605"/>
            <ac:spMk id="3" creationId="{980AA748-F2F2-A63C-D131-1725C90A8F12}"/>
          </ac:spMkLst>
        </pc:spChg>
        <pc:spChg chg="mod">
          <ac:chgData name="Elisabeth Tyler" userId="fc91868f-1ace-4b9c-bbeb-d150c4bb0ca5" providerId="ADAL" clId="{95227BCF-E5F4-4208-905A-D315B2991C49}" dt="2025-08-11T20:00:04.693" v="550" actId="1076"/>
          <ac:spMkLst>
            <pc:docMk/>
            <pc:sldMk cId="30960014" sldId="605"/>
            <ac:spMk id="4" creationId="{DF6E1619-EA28-F0A1-4D58-3637D687F497}"/>
          </ac:spMkLst>
        </pc:spChg>
        <pc:spChg chg="mod">
          <ac:chgData name="Elisabeth Tyler" userId="fc91868f-1ace-4b9c-bbeb-d150c4bb0ca5" providerId="ADAL" clId="{95227BCF-E5F4-4208-905A-D315B2991C49}" dt="2025-08-11T20:00:12.552" v="553" actId="1076"/>
          <ac:spMkLst>
            <pc:docMk/>
            <pc:sldMk cId="30960014" sldId="605"/>
            <ac:spMk id="5" creationId="{C39344E5-CEF0-A316-C1FD-08F51082EF30}"/>
          </ac:spMkLst>
        </pc:spChg>
        <pc:spChg chg="mod">
          <ac:chgData name="Elisabeth Tyler" userId="fc91868f-1ace-4b9c-bbeb-d150c4bb0ca5" providerId="ADAL" clId="{95227BCF-E5F4-4208-905A-D315B2991C49}" dt="2025-08-11T20:00:18.197" v="555" actId="14100"/>
          <ac:spMkLst>
            <pc:docMk/>
            <pc:sldMk cId="30960014" sldId="605"/>
            <ac:spMk id="7" creationId="{1383D465-4AC8-5DE7-E547-64DAF42EA970}"/>
          </ac:spMkLst>
        </pc:spChg>
        <pc:spChg chg="mod">
          <ac:chgData name="Elisabeth Tyler" userId="fc91868f-1ace-4b9c-bbeb-d150c4bb0ca5" providerId="ADAL" clId="{95227BCF-E5F4-4208-905A-D315B2991C49}" dt="2025-08-11T19:59:23.897" v="544" actId="1076"/>
          <ac:spMkLst>
            <pc:docMk/>
            <pc:sldMk cId="30960014" sldId="605"/>
            <ac:spMk id="9" creationId="{B9098BCA-3AE0-3CB1-3E39-E1F8BCBD0604}"/>
          </ac:spMkLst>
        </pc:spChg>
      </pc:sldChg>
      <pc:sldChg chg="modSp mod">
        <pc:chgData name="Elisabeth Tyler" userId="fc91868f-1ace-4b9c-bbeb-d150c4bb0ca5" providerId="ADAL" clId="{95227BCF-E5F4-4208-905A-D315B2991C49}" dt="2025-08-11T20:06:56.472" v="624" actId="255"/>
        <pc:sldMkLst>
          <pc:docMk/>
          <pc:sldMk cId="746002957" sldId="606"/>
        </pc:sldMkLst>
        <pc:spChg chg="mod">
          <ac:chgData name="Elisabeth Tyler" userId="fc91868f-1ace-4b9c-bbeb-d150c4bb0ca5" providerId="ADAL" clId="{95227BCF-E5F4-4208-905A-D315B2991C49}" dt="2025-08-11T20:05:37.033" v="610" actId="1076"/>
          <ac:spMkLst>
            <pc:docMk/>
            <pc:sldMk cId="746002957" sldId="606"/>
            <ac:spMk id="9" creationId="{B9098BCA-3AE0-3CB1-3E39-E1F8BCBD0604}"/>
          </ac:spMkLst>
        </pc:spChg>
        <pc:spChg chg="mod">
          <ac:chgData name="Elisabeth Tyler" userId="fc91868f-1ace-4b9c-bbeb-d150c4bb0ca5" providerId="ADAL" clId="{95227BCF-E5F4-4208-905A-D315B2991C49}" dt="2025-08-11T20:06:34.708" v="619" actId="255"/>
          <ac:spMkLst>
            <pc:docMk/>
            <pc:sldMk cId="746002957" sldId="606"/>
            <ac:spMk id="12" creationId="{B86D135A-E95E-BA7D-538C-A3B5357500C2}"/>
          </ac:spMkLst>
        </pc:spChg>
        <pc:spChg chg="mod">
          <ac:chgData name="Elisabeth Tyler" userId="fc91868f-1ace-4b9c-bbeb-d150c4bb0ca5" providerId="ADAL" clId="{95227BCF-E5F4-4208-905A-D315B2991C49}" dt="2025-08-11T20:05:44.274" v="611" actId="255"/>
          <ac:spMkLst>
            <pc:docMk/>
            <pc:sldMk cId="746002957" sldId="606"/>
            <ac:spMk id="13" creationId="{1520101D-8D52-FF7B-DC60-9204D39B7AF8}"/>
          </ac:spMkLst>
        </pc:spChg>
        <pc:spChg chg="mod">
          <ac:chgData name="Elisabeth Tyler" userId="fc91868f-1ace-4b9c-bbeb-d150c4bb0ca5" providerId="ADAL" clId="{95227BCF-E5F4-4208-905A-D315B2991C49}" dt="2025-08-11T20:05:52.950" v="612" actId="255"/>
          <ac:spMkLst>
            <pc:docMk/>
            <pc:sldMk cId="746002957" sldId="606"/>
            <ac:spMk id="14" creationId="{D9BEE29C-4286-43EA-9097-09355E2F03C4}"/>
          </ac:spMkLst>
        </pc:spChg>
        <pc:spChg chg="mod">
          <ac:chgData name="Elisabeth Tyler" userId="fc91868f-1ace-4b9c-bbeb-d150c4bb0ca5" providerId="ADAL" clId="{95227BCF-E5F4-4208-905A-D315B2991C49}" dt="2025-08-11T20:05:56.274" v="613" actId="255"/>
          <ac:spMkLst>
            <pc:docMk/>
            <pc:sldMk cId="746002957" sldId="606"/>
            <ac:spMk id="15" creationId="{234D65C0-8F0B-FD60-8D57-E0F3A4E2DA7A}"/>
          </ac:spMkLst>
        </pc:spChg>
        <pc:spChg chg="mod">
          <ac:chgData name="Elisabeth Tyler" userId="fc91868f-1ace-4b9c-bbeb-d150c4bb0ca5" providerId="ADAL" clId="{95227BCF-E5F4-4208-905A-D315B2991C49}" dt="2025-08-11T20:06:38.970" v="620" actId="255"/>
          <ac:spMkLst>
            <pc:docMk/>
            <pc:sldMk cId="746002957" sldId="606"/>
            <ac:spMk id="16" creationId="{F2C423CD-AB97-E0C7-A5FC-A5A65F159B52}"/>
          </ac:spMkLst>
        </pc:spChg>
        <pc:spChg chg="mod">
          <ac:chgData name="Elisabeth Tyler" userId="fc91868f-1ace-4b9c-bbeb-d150c4bb0ca5" providerId="ADAL" clId="{95227BCF-E5F4-4208-905A-D315B2991C49}" dt="2025-08-11T20:06:05.142" v="614" actId="255"/>
          <ac:spMkLst>
            <pc:docMk/>
            <pc:sldMk cId="746002957" sldId="606"/>
            <ac:spMk id="17" creationId="{72119C0B-C0B7-E3F7-E557-FB0C4661F707}"/>
          </ac:spMkLst>
        </pc:spChg>
        <pc:spChg chg="mod">
          <ac:chgData name="Elisabeth Tyler" userId="fc91868f-1ace-4b9c-bbeb-d150c4bb0ca5" providerId="ADAL" clId="{95227BCF-E5F4-4208-905A-D315B2991C49}" dt="2025-08-11T20:06:12.835" v="615" actId="255"/>
          <ac:spMkLst>
            <pc:docMk/>
            <pc:sldMk cId="746002957" sldId="606"/>
            <ac:spMk id="18" creationId="{BA08F358-6A2A-05A6-7B90-09EAA1B96B94}"/>
          </ac:spMkLst>
        </pc:spChg>
        <pc:spChg chg="mod">
          <ac:chgData name="Elisabeth Tyler" userId="fc91868f-1ace-4b9c-bbeb-d150c4bb0ca5" providerId="ADAL" clId="{95227BCF-E5F4-4208-905A-D315B2991C49}" dt="2025-08-11T20:06:43.080" v="621" actId="255"/>
          <ac:spMkLst>
            <pc:docMk/>
            <pc:sldMk cId="746002957" sldId="606"/>
            <ac:spMk id="19" creationId="{46D27342-599D-4874-CF1C-EBCE481FE76C}"/>
          </ac:spMkLst>
        </pc:spChg>
        <pc:spChg chg="mod">
          <ac:chgData name="Elisabeth Tyler" userId="fc91868f-1ace-4b9c-bbeb-d150c4bb0ca5" providerId="ADAL" clId="{95227BCF-E5F4-4208-905A-D315B2991C49}" dt="2025-08-11T20:06:47.146" v="622" actId="255"/>
          <ac:spMkLst>
            <pc:docMk/>
            <pc:sldMk cId="746002957" sldId="606"/>
            <ac:spMk id="21" creationId="{897A05A8-DC7B-DC68-3379-70144DB8ED5A}"/>
          </ac:spMkLst>
        </pc:spChg>
        <pc:spChg chg="mod">
          <ac:chgData name="Elisabeth Tyler" userId="fc91868f-1ace-4b9c-bbeb-d150c4bb0ca5" providerId="ADAL" clId="{95227BCF-E5F4-4208-905A-D315B2991C49}" dt="2025-08-11T20:06:18.565" v="616" actId="255"/>
          <ac:spMkLst>
            <pc:docMk/>
            <pc:sldMk cId="746002957" sldId="606"/>
            <ac:spMk id="22" creationId="{171E11C1-9D77-B9E3-C8BA-2D78AD7656B5}"/>
          </ac:spMkLst>
        </pc:spChg>
        <pc:spChg chg="mod">
          <ac:chgData name="Elisabeth Tyler" userId="fc91868f-1ace-4b9c-bbeb-d150c4bb0ca5" providerId="ADAL" clId="{95227BCF-E5F4-4208-905A-D315B2991C49}" dt="2025-08-11T20:06:51.723" v="623" actId="255"/>
          <ac:spMkLst>
            <pc:docMk/>
            <pc:sldMk cId="746002957" sldId="606"/>
            <ac:spMk id="25" creationId="{3D12B0ED-B710-9B23-4292-556F43E5D4E1}"/>
          </ac:spMkLst>
        </pc:spChg>
        <pc:spChg chg="mod">
          <ac:chgData name="Elisabeth Tyler" userId="fc91868f-1ace-4b9c-bbeb-d150c4bb0ca5" providerId="ADAL" clId="{95227BCF-E5F4-4208-905A-D315B2991C49}" dt="2025-08-11T20:06:56.472" v="624" actId="255"/>
          <ac:spMkLst>
            <pc:docMk/>
            <pc:sldMk cId="746002957" sldId="606"/>
            <ac:spMk id="27" creationId="{14079EF4-AEEB-1742-040D-A491809468FA}"/>
          </ac:spMkLst>
        </pc:spChg>
        <pc:spChg chg="mod">
          <ac:chgData name="Elisabeth Tyler" userId="fc91868f-1ace-4b9c-bbeb-d150c4bb0ca5" providerId="ADAL" clId="{95227BCF-E5F4-4208-905A-D315B2991C49}" dt="2025-08-11T20:06:23.078" v="617" actId="255"/>
          <ac:spMkLst>
            <pc:docMk/>
            <pc:sldMk cId="746002957" sldId="606"/>
            <ac:spMk id="29" creationId="{D6001E71-93CE-6DD3-C57E-99B5D66D961D}"/>
          </ac:spMkLst>
        </pc:spChg>
        <pc:spChg chg="mod">
          <ac:chgData name="Elisabeth Tyler" userId="fc91868f-1ace-4b9c-bbeb-d150c4bb0ca5" providerId="ADAL" clId="{95227BCF-E5F4-4208-905A-D315B2991C49}" dt="2025-08-11T20:06:27.773" v="618" actId="255"/>
          <ac:spMkLst>
            <pc:docMk/>
            <pc:sldMk cId="746002957" sldId="606"/>
            <ac:spMk id="36" creationId="{DCE7BDFC-B5B4-ACF2-3F45-F4031B987FF6}"/>
          </ac:spMkLst>
        </pc:spChg>
      </pc:sldChg>
      <pc:sldChg chg="delSp modSp mod">
        <pc:chgData name="Elisabeth Tyler" userId="fc91868f-1ace-4b9c-bbeb-d150c4bb0ca5" providerId="ADAL" clId="{95227BCF-E5F4-4208-905A-D315B2991C49}" dt="2025-08-11T20:12:21.234" v="674" actId="20577"/>
        <pc:sldMkLst>
          <pc:docMk/>
          <pc:sldMk cId="1453973830" sldId="607"/>
        </pc:sldMkLst>
        <pc:spChg chg="mod">
          <ac:chgData name="Elisabeth Tyler" userId="fc91868f-1ace-4b9c-bbeb-d150c4bb0ca5" providerId="ADAL" clId="{95227BCF-E5F4-4208-905A-D315B2991C49}" dt="2025-08-11T20:12:17.146" v="673" actId="14100"/>
          <ac:spMkLst>
            <pc:docMk/>
            <pc:sldMk cId="1453973830" sldId="607"/>
            <ac:spMk id="3" creationId="{980AA748-F2F2-A63C-D131-1725C90A8F12}"/>
          </ac:spMkLst>
        </pc:spChg>
        <pc:spChg chg="mod">
          <ac:chgData name="Elisabeth Tyler" userId="fc91868f-1ace-4b9c-bbeb-d150c4bb0ca5" providerId="ADAL" clId="{95227BCF-E5F4-4208-905A-D315B2991C49}" dt="2025-08-11T20:12:21.234" v="674" actId="20577"/>
          <ac:spMkLst>
            <pc:docMk/>
            <pc:sldMk cId="1453973830" sldId="607"/>
            <ac:spMk id="4" creationId="{411AFC5F-F5C6-DAC5-C658-123F904EE24C}"/>
          </ac:spMkLst>
        </pc:spChg>
        <pc:spChg chg="mod">
          <ac:chgData name="Elisabeth Tyler" userId="fc91868f-1ace-4b9c-bbeb-d150c4bb0ca5" providerId="ADAL" clId="{95227BCF-E5F4-4208-905A-D315B2991C49}" dt="2025-08-11T20:07:52.249" v="627" actId="1076"/>
          <ac:spMkLst>
            <pc:docMk/>
            <pc:sldMk cId="1453973830" sldId="607"/>
            <ac:spMk id="9" creationId="{B9098BCA-3AE0-3CB1-3E39-E1F8BCBD0604}"/>
          </ac:spMkLst>
        </pc:spChg>
        <pc:spChg chg="mod">
          <ac:chgData name="Elisabeth Tyler" userId="fc91868f-1ace-4b9c-bbeb-d150c4bb0ca5" providerId="ADAL" clId="{95227BCF-E5F4-4208-905A-D315B2991C49}" dt="2025-08-11T20:07:59.748" v="629" actId="1076"/>
          <ac:spMkLst>
            <pc:docMk/>
            <pc:sldMk cId="1453973830" sldId="607"/>
            <ac:spMk id="13" creationId="{1520101D-8D52-FF7B-DC60-9204D39B7AF8}"/>
          </ac:spMkLst>
        </pc:spChg>
        <pc:spChg chg="del">
          <ac:chgData name="Elisabeth Tyler" userId="fc91868f-1ace-4b9c-bbeb-d150c4bb0ca5" providerId="ADAL" clId="{95227BCF-E5F4-4208-905A-D315B2991C49}" dt="2025-08-11T20:10:18.579" v="652" actId="478"/>
          <ac:spMkLst>
            <pc:docMk/>
            <pc:sldMk cId="1453973830" sldId="607"/>
            <ac:spMk id="20" creationId="{00000000-0000-0000-0000-000000000000}"/>
          </ac:spMkLst>
        </pc:spChg>
      </pc:sldChg>
      <pc:sldChg chg="modSp mod">
        <pc:chgData name="Elisabeth Tyler" userId="fc91868f-1ace-4b9c-bbeb-d150c4bb0ca5" providerId="ADAL" clId="{95227BCF-E5F4-4208-905A-D315B2991C49}" dt="2025-08-11T19:24:34.569" v="190" actId="1076"/>
        <pc:sldMkLst>
          <pc:docMk/>
          <pc:sldMk cId="3444702224" sldId="611"/>
        </pc:sldMkLst>
        <pc:spChg chg="mod">
          <ac:chgData name="Elisabeth Tyler" userId="fc91868f-1ace-4b9c-bbeb-d150c4bb0ca5" providerId="ADAL" clId="{95227BCF-E5F4-4208-905A-D315B2991C49}" dt="2025-08-11T19:23:48.483" v="183" actId="1076"/>
          <ac:spMkLst>
            <pc:docMk/>
            <pc:sldMk cId="3444702224" sldId="611"/>
            <ac:spMk id="14338" creationId="{00000000-0000-0000-0000-000000000000}"/>
          </ac:spMkLst>
        </pc:spChg>
        <pc:spChg chg="mod">
          <ac:chgData name="Elisabeth Tyler" userId="fc91868f-1ace-4b9c-bbeb-d150c4bb0ca5" providerId="ADAL" clId="{95227BCF-E5F4-4208-905A-D315B2991C49}" dt="2025-08-11T19:24:04.176" v="186" actId="14100"/>
          <ac:spMkLst>
            <pc:docMk/>
            <pc:sldMk cId="3444702224" sldId="611"/>
            <ac:spMk id="14339" creationId="{00000000-0000-0000-0000-000000000000}"/>
          </ac:spMkLst>
        </pc:spChg>
        <pc:spChg chg="mod">
          <ac:chgData name="Elisabeth Tyler" userId="fc91868f-1ace-4b9c-bbeb-d150c4bb0ca5" providerId="ADAL" clId="{95227BCF-E5F4-4208-905A-D315B2991C49}" dt="2025-08-11T19:24:34.569" v="190" actId="1076"/>
          <ac:spMkLst>
            <pc:docMk/>
            <pc:sldMk cId="3444702224" sldId="611"/>
            <ac:spMk id="14340" creationId="{00000000-0000-0000-0000-000000000000}"/>
          </ac:spMkLst>
        </pc:spChg>
      </pc:sldChg>
      <pc:sldChg chg="modSp mod">
        <pc:chgData name="Elisabeth Tyler" userId="fc91868f-1ace-4b9c-bbeb-d150c4bb0ca5" providerId="ADAL" clId="{95227BCF-E5F4-4208-905A-D315B2991C49}" dt="2025-08-11T20:26:30.517" v="864" actId="1076"/>
        <pc:sldMkLst>
          <pc:docMk/>
          <pc:sldMk cId="252365484" sldId="612"/>
        </pc:sldMkLst>
        <pc:spChg chg="mod">
          <ac:chgData name="Elisabeth Tyler" userId="fc91868f-1ace-4b9c-bbeb-d150c4bb0ca5" providerId="ADAL" clId="{95227BCF-E5F4-4208-905A-D315B2991C49}" dt="2025-08-11T20:25:46.124" v="849" actId="1076"/>
          <ac:spMkLst>
            <pc:docMk/>
            <pc:sldMk cId="252365484" sldId="612"/>
            <ac:spMk id="2" creationId="{8607D2F0-BF23-BD80-AE23-F6E340A814C6}"/>
          </ac:spMkLst>
        </pc:spChg>
        <pc:spChg chg="mod">
          <ac:chgData name="Elisabeth Tyler" userId="fc91868f-1ace-4b9c-bbeb-d150c4bb0ca5" providerId="ADAL" clId="{95227BCF-E5F4-4208-905A-D315B2991C49}" dt="2025-08-11T20:26:30.517" v="864" actId="1076"/>
          <ac:spMkLst>
            <pc:docMk/>
            <pc:sldMk cId="252365484" sldId="612"/>
            <ac:spMk id="5" creationId="{A47AD5FC-0B85-D73B-B504-783AB2F74836}"/>
          </ac:spMkLst>
        </pc:spChg>
      </pc:sldChg>
      <pc:sldChg chg="modSp mod">
        <pc:chgData name="Elisabeth Tyler" userId="fc91868f-1ace-4b9c-bbeb-d150c4bb0ca5" providerId="ADAL" clId="{95227BCF-E5F4-4208-905A-D315B2991C49}" dt="2025-08-11T19:16:17.277" v="74" actId="1076"/>
        <pc:sldMkLst>
          <pc:docMk/>
          <pc:sldMk cId="3858251887" sldId="814"/>
        </pc:sldMkLst>
        <pc:spChg chg="mod">
          <ac:chgData name="Elisabeth Tyler" userId="fc91868f-1ace-4b9c-bbeb-d150c4bb0ca5" providerId="ADAL" clId="{95227BCF-E5F4-4208-905A-D315B2991C49}" dt="2025-08-11T19:16:13.665" v="73" actId="1076"/>
          <ac:spMkLst>
            <pc:docMk/>
            <pc:sldMk cId="3858251887" sldId="814"/>
            <ac:spMk id="5" creationId="{09157087-8315-B18A-FF4C-DEFCE0E71E12}"/>
          </ac:spMkLst>
        </pc:spChg>
        <pc:spChg chg="mod">
          <ac:chgData name="Elisabeth Tyler" userId="fc91868f-1ace-4b9c-bbeb-d150c4bb0ca5" providerId="ADAL" clId="{95227BCF-E5F4-4208-905A-D315B2991C49}" dt="2025-08-11T19:16:09.181" v="72" actId="20577"/>
          <ac:spMkLst>
            <pc:docMk/>
            <pc:sldMk cId="3858251887" sldId="814"/>
            <ac:spMk id="8" creationId="{55D79FD4-882D-3E80-08AA-7A2A1EA7F80A}"/>
          </ac:spMkLst>
        </pc:spChg>
        <pc:spChg chg="mod">
          <ac:chgData name="Elisabeth Tyler" userId="fc91868f-1ace-4b9c-bbeb-d150c4bb0ca5" providerId="ADAL" clId="{95227BCF-E5F4-4208-905A-D315B2991C49}" dt="2025-08-11T19:16:17.277" v="74" actId="1076"/>
          <ac:spMkLst>
            <pc:docMk/>
            <pc:sldMk cId="3858251887" sldId="814"/>
            <ac:spMk id="9" creationId="{75D26790-A41D-2ACE-FF75-3E3C4260C157}"/>
          </ac:spMkLst>
        </pc:spChg>
      </pc:sldChg>
      <pc:sldChg chg="modSp mod">
        <pc:chgData name="Elisabeth Tyler" userId="fc91868f-1ace-4b9c-bbeb-d150c4bb0ca5" providerId="ADAL" clId="{95227BCF-E5F4-4208-905A-D315B2991C49}" dt="2025-08-11T19:54:29.164" v="481" actId="1076"/>
        <pc:sldMkLst>
          <pc:docMk/>
          <pc:sldMk cId="2726023841" sldId="815"/>
        </pc:sldMkLst>
        <pc:spChg chg="mod">
          <ac:chgData name="Elisabeth Tyler" userId="fc91868f-1ace-4b9c-bbeb-d150c4bb0ca5" providerId="ADAL" clId="{95227BCF-E5F4-4208-905A-D315B2991C49}" dt="2025-08-11T19:53:56.897" v="473" actId="1076"/>
          <ac:spMkLst>
            <pc:docMk/>
            <pc:sldMk cId="2726023841" sldId="815"/>
            <ac:spMk id="5" creationId="{993F1C58-46A5-ACF7-555B-EB5D0EC31F58}"/>
          </ac:spMkLst>
        </pc:spChg>
        <pc:spChg chg="mod">
          <ac:chgData name="Elisabeth Tyler" userId="fc91868f-1ace-4b9c-bbeb-d150c4bb0ca5" providerId="ADAL" clId="{95227BCF-E5F4-4208-905A-D315B2991C49}" dt="2025-08-11T19:54:29.164" v="481" actId="1076"/>
          <ac:spMkLst>
            <pc:docMk/>
            <pc:sldMk cId="2726023841" sldId="815"/>
            <ac:spMk id="8" creationId="{1FDF32A1-7B37-5957-05C1-CBB77DEBCFA6}"/>
          </ac:spMkLst>
        </pc:spChg>
        <pc:spChg chg="mod">
          <ac:chgData name="Elisabeth Tyler" userId="fc91868f-1ace-4b9c-bbeb-d150c4bb0ca5" providerId="ADAL" clId="{95227BCF-E5F4-4208-905A-D315B2991C49}" dt="2025-08-11T19:53:36.312" v="466" actId="1076"/>
          <ac:spMkLst>
            <pc:docMk/>
            <pc:sldMk cId="2726023841" sldId="815"/>
            <ac:spMk id="9" creationId="{4B11FF6A-D126-0E56-DB92-31C540796481}"/>
          </ac:spMkLst>
        </pc:spChg>
      </pc:sldChg>
      <pc:sldChg chg="modSp mod">
        <pc:chgData name="Elisabeth Tyler" userId="fc91868f-1ace-4b9c-bbeb-d150c4bb0ca5" providerId="ADAL" clId="{95227BCF-E5F4-4208-905A-D315B2991C49}" dt="2025-08-11T20:04:03.236" v="605" actId="1076"/>
        <pc:sldMkLst>
          <pc:docMk/>
          <pc:sldMk cId="3490018561" sldId="816"/>
        </pc:sldMkLst>
        <pc:spChg chg="mod">
          <ac:chgData name="Elisabeth Tyler" userId="fc91868f-1ace-4b9c-bbeb-d150c4bb0ca5" providerId="ADAL" clId="{95227BCF-E5F4-4208-905A-D315B2991C49}" dt="2025-08-11T20:04:00.850" v="604" actId="1076"/>
          <ac:spMkLst>
            <pc:docMk/>
            <pc:sldMk cId="3490018561" sldId="816"/>
            <ac:spMk id="5" creationId="{F6CA200A-AE35-2968-F931-50FF8863A5B2}"/>
          </ac:spMkLst>
        </pc:spChg>
        <pc:spChg chg="mod">
          <ac:chgData name="Elisabeth Tyler" userId="fc91868f-1ace-4b9c-bbeb-d150c4bb0ca5" providerId="ADAL" clId="{95227BCF-E5F4-4208-905A-D315B2991C49}" dt="2025-08-11T20:04:03.236" v="605" actId="1076"/>
          <ac:spMkLst>
            <pc:docMk/>
            <pc:sldMk cId="3490018561" sldId="816"/>
            <ac:spMk id="8" creationId="{DF3D6F91-2271-06FC-592B-BF006B920614}"/>
          </ac:spMkLst>
        </pc:spChg>
        <pc:spChg chg="mod">
          <ac:chgData name="Elisabeth Tyler" userId="fc91868f-1ace-4b9c-bbeb-d150c4bb0ca5" providerId="ADAL" clId="{95227BCF-E5F4-4208-905A-D315B2991C49}" dt="2025-08-11T20:03:58.394" v="603" actId="1076"/>
          <ac:spMkLst>
            <pc:docMk/>
            <pc:sldMk cId="3490018561" sldId="816"/>
            <ac:spMk id="9" creationId="{E076760D-26D9-9A2C-1B66-5ADA80495093}"/>
          </ac:spMkLst>
        </pc:spChg>
      </pc:sldChg>
      <pc:sldChg chg="modSp mod">
        <pc:chgData name="Elisabeth Tyler" userId="fc91868f-1ace-4b9c-bbeb-d150c4bb0ca5" providerId="ADAL" clId="{95227BCF-E5F4-4208-905A-D315B2991C49}" dt="2025-08-11T20:12:48.361" v="682" actId="20577"/>
        <pc:sldMkLst>
          <pc:docMk/>
          <pc:sldMk cId="2889881697" sldId="817"/>
        </pc:sldMkLst>
        <pc:spChg chg="mod">
          <ac:chgData name="Elisabeth Tyler" userId="fc91868f-1ace-4b9c-bbeb-d150c4bb0ca5" providerId="ADAL" clId="{95227BCF-E5F4-4208-905A-D315B2991C49}" dt="2025-08-11T20:11:31.482" v="664" actId="14100"/>
          <ac:spMkLst>
            <pc:docMk/>
            <pc:sldMk cId="2889881697" sldId="817"/>
            <ac:spMk id="5" creationId="{BDFB9EF6-8E91-0E89-E758-DAECB35FC6CD}"/>
          </ac:spMkLst>
        </pc:spChg>
        <pc:spChg chg="mod">
          <ac:chgData name="Elisabeth Tyler" userId="fc91868f-1ace-4b9c-bbeb-d150c4bb0ca5" providerId="ADAL" clId="{95227BCF-E5F4-4208-905A-D315B2991C49}" dt="2025-08-11T20:12:48.361" v="682" actId="20577"/>
          <ac:spMkLst>
            <pc:docMk/>
            <pc:sldMk cId="2889881697" sldId="817"/>
            <ac:spMk id="8" creationId="{1F5537B8-08D6-D5B8-D6C0-9C94F5CB07D4}"/>
          </ac:spMkLst>
        </pc:spChg>
        <pc:spChg chg="mod">
          <ac:chgData name="Elisabeth Tyler" userId="fc91868f-1ace-4b9c-bbeb-d150c4bb0ca5" providerId="ADAL" clId="{95227BCF-E5F4-4208-905A-D315B2991C49}" dt="2025-08-11T20:11:00.077" v="657" actId="1076"/>
          <ac:spMkLst>
            <pc:docMk/>
            <pc:sldMk cId="2889881697" sldId="817"/>
            <ac:spMk id="9" creationId="{7BFDE343-B61F-E7E6-A107-AFFDFC0FAC76}"/>
          </ac:spMkLst>
        </pc:spChg>
      </pc:sldChg>
      <pc:sldChg chg="modSp mod">
        <pc:chgData name="Elisabeth Tyler" userId="fc91868f-1ace-4b9c-bbeb-d150c4bb0ca5" providerId="ADAL" clId="{95227BCF-E5F4-4208-905A-D315B2991C49}" dt="2025-08-11T20:28:07.434" v="889" actId="1076"/>
        <pc:sldMkLst>
          <pc:docMk/>
          <pc:sldMk cId="14542121" sldId="818"/>
        </pc:sldMkLst>
        <pc:spChg chg="mod">
          <ac:chgData name="Elisabeth Tyler" userId="fc91868f-1ace-4b9c-bbeb-d150c4bb0ca5" providerId="ADAL" clId="{95227BCF-E5F4-4208-905A-D315B2991C49}" dt="2025-08-11T20:27:33.831" v="881" actId="1076"/>
          <ac:spMkLst>
            <pc:docMk/>
            <pc:sldMk cId="14542121" sldId="818"/>
            <ac:spMk id="5" creationId="{40D9478A-60AC-3739-BD13-A6253347BD81}"/>
          </ac:spMkLst>
        </pc:spChg>
        <pc:spChg chg="mod">
          <ac:chgData name="Elisabeth Tyler" userId="fc91868f-1ace-4b9c-bbeb-d150c4bb0ca5" providerId="ADAL" clId="{95227BCF-E5F4-4208-905A-D315B2991C49}" dt="2025-08-11T20:28:07.434" v="889" actId="1076"/>
          <ac:spMkLst>
            <pc:docMk/>
            <pc:sldMk cId="14542121" sldId="818"/>
            <ac:spMk id="8" creationId="{43289ECC-5701-3418-0F80-7C833DCD9971}"/>
          </ac:spMkLst>
        </pc:spChg>
        <pc:spChg chg="mod">
          <ac:chgData name="Elisabeth Tyler" userId="fc91868f-1ace-4b9c-bbeb-d150c4bb0ca5" providerId="ADAL" clId="{95227BCF-E5F4-4208-905A-D315B2991C49}" dt="2025-08-11T20:27:03.342" v="873" actId="1076"/>
          <ac:spMkLst>
            <pc:docMk/>
            <pc:sldMk cId="14542121" sldId="818"/>
            <ac:spMk id="9" creationId="{E2F73F44-BA22-2F0F-4A08-782173169454}"/>
          </ac:spMkLst>
        </pc:spChg>
      </pc:sldChg>
    </pc:docChg>
  </pc:docChgLst>
  <pc:docChgLst>
    <pc:chgData name="Katelyn Woolheater" userId="S::kwoolheater@psi.org::6fb597a7-f115-4610-b283-fcc168807233" providerId="AD" clId="Web-{8E80CED0-224C-E265-BA48-C75ADA966B8F}"/>
    <pc:docChg chg="delSld modSld modSection">
      <pc:chgData name="Katelyn Woolheater" userId="S::kwoolheater@psi.org::6fb597a7-f115-4610-b283-fcc168807233" providerId="AD" clId="Web-{8E80CED0-224C-E265-BA48-C75ADA966B8F}" dt="2025-06-02T15:26:50.709" v="10" actId="20577"/>
      <pc:docMkLst>
        <pc:docMk/>
      </pc:docMkLst>
      <pc:sldChg chg="modSp">
        <pc:chgData name="Katelyn Woolheater" userId="S::kwoolheater@psi.org::6fb597a7-f115-4610-b283-fcc168807233" providerId="AD" clId="Web-{8E80CED0-224C-E265-BA48-C75ADA966B8F}" dt="2025-06-02T15:26:11.208" v="7" actId="20577"/>
        <pc:sldMkLst>
          <pc:docMk/>
          <pc:sldMk cId="1336958462" sldId="453"/>
        </pc:sldMkLst>
      </pc:sldChg>
      <pc:sldChg chg="delSp">
        <pc:chgData name="Katelyn Woolheater" userId="S::kwoolheater@psi.org::6fb597a7-f115-4610-b283-fcc168807233" providerId="AD" clId="Web-{8E80CED0-224C-E265-BA48-C75ADA966B8F}" dt="2025-06-02T15:25:57.896" v="0"/>
        <pc:sldMkLst>
          <pc:docMk/>
          <pc:sldMk cId="3496878480" sldId="463"/>
        </pc:sldMkLst>
      </pc:sldChg>
      <pc:sldChg chg="modSp">
        <pc:chgData name="Katelyn Woolheater" userId="S::kwoolheater@psi.org::6fb597a7-f115-4610-b283-fcc168807233" providerId="AD" clId="Web-{8E80CED0-224C-E265-BA48-C75ADA966B8F}" dt="2025-06-02T15:26:44.521" v="9" actId="20577"/>
        <pc:sldMkLst>
          <pc:docMk/>
          <pc:sldMk cId="167317810" sldId="595"/>
        </pc:sldMkLst>
      </pc:sldChg>
      <pc:sldChg chg="modSp">
        <pc:chgData name="Katelyn Woolheater" userId="S::kwoolheater@psi.org::6fb597a7-f115-4610-b283-fcc168807233" providerId="AD" clId="Web-{8E80CED0-224C-E265-BA48-C75ADA966B8F}" dt="2025-06-02T15:26:50.709" v="10" actId="20577"/>
        <pc:sldMkLst>
          <pc:docMk/>
          <pc:sldMk cId="3392239497" sldId="600"/>
        </pc:sldMkLst>
      </pc:sldChg>
      <pc:sldChg chg="del">
        <pc:chgData name="Katelyn Woolheater" userId="S::kwoolheater@psi.org::6fb597a7-f115-4610-b283-fcc168807233" providerId="AD" clId="Web-{8E80CED0-224C-E265-BA48-C75ADA966B8F}" dt="2025-06-02T15:26:19.615" v="8"/>
        <pc:sldMkLst>
          <pc:docMk/>
          <pc:sldMk cId="4214066639" sldId="610"/>
        </pc:sldMkLst>
      </pc:sldChg>
    </pc:docChg>
  </pc:docChgLst>
  <pc:docChgLst>
    <pc:chgData name="Erica Wang" userId="7ae90e5f-ef07-4b36-87bc-7ce736b8208f" providerId="ADAL" clId="{E51E8EE8-CC2F-405E-9BA0-73385823E68E}"/>
    <pc:docChg chg="modSld">
      <pc:chgData name="Erica Wang" userId="7ae90e5f-ef07-4b36-87bc-7ce736b8208f" providerId="ADAL" clId="{E51E8EE8-CC2F-405E-9BA0-73385823E68E}" dt="2025-05-08T19:54:53.342" v="1" actId="20577"/>
      <pc:docMkLst>
        <pc:docMk/>
      </pc:docMkLst>
      <pc:sldChg chg="modSp">
        <pc:chgData name="Erica Wang" userId="7ae90e5f-ef07-4b36-87bc-7ce736b8208f" providerId="ADAL" clId="{E51E8EE8-CC2F-405E-9BA0-73385823E68E}" dt="2025-05-08T19:54:53.342" v="1" actId="20577"/>
        <pc:sldMkLst>
          <pc:docMk/>
          <pc:sldMk cId="3528135965" sldId="575"/>
        </pc:sldMkLst>
      </pc:sldChg>
      <pc:sldChg chg="modSp mod">
        <pc:chgData name="Erica Wang" userId="7ae90e5f-ef07-4b36-87bc-7ce736b8208f" providerId="ADAL" clId="{E51E8EE8-CC2F-405E-9BA0-73385823E68E}" dt="2025-05-08T19:54:02.821" v="0" actId="790"/>
        <pc:sldMkLst>
          <pc:docMk/>
          <pc:sldMk cId="99497850" sldId="60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oboto Light" panose="02000000000000000000" pitchFamily="2" charset="0"/>
              </a:defRPr>
            </a:lvl1pPr>
          </a:lstStyle>
          <a:p>
            <a:fld id="{498593FA-E9AB-EC48-9716-96CC64AC765D}" type="slidenum">
              <a:rPr lang="en-US" smtClean="0"/>
              <a:pPr/>
              <a:t>‹#›</a:t>
            </a:fld>
            <a:endParaRPr lang="en-US" dirty="0"/>
          </a:p>
        </p:txBody>
      </p:sp>
      <p:sp>
        <p:nvSpPr>
          <p:cNvPr id="8" name="Footer Placeholder 7">
            <a:extLst>
              <a:ext uri="{FF2B5EF4-FFF2-40B4-BE49-F238E27FC236}">
                <a16:creationId xmlns:a16="http://schemas.microsoft.com/office/drawing/2014/main" id="{D3C8C52C-8C54-AA48-867D-06C02049155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1198410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Light" panose="02000000000000000000" pitchFamily="2" charset="0"/>
        <a:ea typeface="+mn-ea"/>
        <a:cs typeface="+mn-cs"/>
      </a:defRPr>
    </a:lvl1pPr>
    <a:lvl2pPr marL="457200" algn="l" defTabSz="914400" rtl="0" eaLnBrk="1" latinLnBrk="0" hangingPunct="1">
      <a:defRPr sz="1200" b="0" i="0" kern="1200">
        <a:solidFill>
          <a:schemeClr val="tx1"/>
        </a:solidFill>
        <a:latin typeface="Roboto Light" panose="02000000000000000000" pitchFamily="2" charset="0"/>
        <a:ea typeface="+mn-ea"/>
        <a:cs typeface="+mn-cs"/>
      </a:defRPr>
    </a:lvl2pPr>
    <a:lvl3pPr marL="914400" algn="l" defTabSz="914400" rtl="0" eaLnBrk="1" latinLnBrk="0" hangingPunct="1">
      <a:defRPr sz="1200" b="0" i="0" kern="1200">
        <a:solidFill>
          <a:schemeClr val="tx1"/>
        </a:solidFill>
        <a:latin typeface="Roboto Light" panose="02000000000000000000" pitchFamily="2" charset="0"/>
        <a:ea typeface="+mn-ea"/>
        <a:cs typeface="+mn-cs"/>
      </a:defRPr>
    </a:lvl3pPr>
    <a:lvl4pPr marL="1371600" algn="l" defTabSz="914400" rtl="0" eaLnBrk="1" latinLnBrk="0" hangingPunct="1">
      <a:defRPr sz="1200" b="0" i="0" kern="1200">
        <a:solidFill>
          <a:schemeClr val="tx1"/>
        </a:solidFill>
        <a:latin typeface="Roboto Light" panose="02000000000000000000" pitchFamily="2" charset="0"/>
        <a:ea typeface="+mn-ea"/>
        <a:cs typeface="+mn-cs"/>
      </a:defRPr>
    </a:lvl4pPr>
    <a:lvl5pPr marL="1828800" algn="l" defTabSz="914400" rtl="0" eaLnBrk="1" latinLnBrk="0" hangingPunct="1">
      <a:defRPr sz="1200" b="0" i="0" kern="1200">
        <a:solidFill>
          <a:schemeClr val="tx1"/>
        </a:solidFill>
        <a:latin typeface="Roboto Light"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8593FA-E9AB-EC48-9716-96CC64AC765D}" type="slidenum">
              <a:rPr lang="en-US" smtClean="0"/>
              <a:pPr/>
              <a:t>2</a:t>
            </a:fld>
            <a:endParaRPr lang="en-US" dirty="0"/>
          </a:p>
        </p:txBody>
      </p:sp>
    </p:spTree>
    <p:extLst>
      <p:ext uri="{BB962C8B-B14F-4D97-AF65-F5344CB8AC3E}">
        <p14:creationId xmlns:p14="http://schemas.microsoft.com/office/powerpoint/2010/main" val="3525831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endParaRPr lang="en-US"/>
          </a:p>
        </p:txBody>
      </p:sp>
      <p:sp>
        <p:nvSpPr>
          <p:cNvPr id="100356" name="Slide Number Placeholder 3"/>
          <p:cNvSpPr>
            <a:spLocks noGrp="1"/>
          </p:cNvSpPr>
          <p:nvPr>
            <p:ph type="sldNum" sz="quarter" idx="5"/>
          </p:nvPr>
        </p:nvSpPr>
        <p:spPr>
          <a:noFill/>
        </p:spPr>
        <p:txBody>
          <a:bodyPr/>
          <a:lstStyle/>
          <a:p>
            <a:fld id="{9D0A05F2-9C09-4446-9F14-95FA7181FAA1}" type="slidenum">
              <a:rPr lang="en-US" smtClean="0">
                <a:ea typeface="MS PGothic" pitchFamily="34" charset="-128"/>
              </a:rPr>
              <a:t>13</a:t>
            </a:fld>
            <a:endParaRPr lang="en-US">
              <a:ea typeface="MS PGothic" pitchFamily="34" charset="-128"/>
            </a:endParaRPr>
          </a:p>
        </p:txBody>
      </p:sp>
    </p:spTree>
    <p:extLst>
      <p:ext uri="{BB962C8B-B14F-4D97-AF65-F5344CB8AC3E}">
        <p14:creationId xmlns:p14="http://schemas.microsoft.com/office/powerpoint/2010/main" val="1249026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endParaRPr lang="en-US" dirty="0"/>
          </a:p>
        </p:txBody>
      </p:sp>
      <p:sp>
        <p:nvSpPr>
          <p:cNvPr id="100356" name="Slide Number Placeholder 3"/>
          <p:cNvSpPr>
            <a:spLocks noGrp="1"/>
          </p:cNvSpPr>
          <p:nvPr>
            <p:ph type="sldNum" sz="quarter" idx="5"/>
          </p:nvPr>
        </p:nvSpPr>
        <p:spPr>
          <a:noFill/>
        </p:spPr>
        <p:txBody>
          <a:bodyPr/>
          <a:lstStyle/>
          <a:p>
            <a:fld id="{9D0A05F2-9C09-4446-9F14-95FA7181FAA1}" type="slidenum">
              <a:rPr lang="en-US" smtClean="0">
                <a:ea typeface="MS PGothic" pitchFamily="34" charset="-128"/>
              </a:rPr>
              <a:t>14</a:t>
            </a:fld>
            <a:endParaRPr lang="en-US">
              <a:ea typeface="MS PGothic" pitchFamily="34" charset="-128"/>
            </a:endParaRPr>
          </a:p>
        </p:txBody>
      </p:sp>
    </p:spTree>
    <p:extLst>
      <p:ext uri="{BB962C8B-B14F-4D97-AF65-F5344CB8AC3E}">
        <p14:creationId xmlns:p14="http://schemas.microsoft.com/office/powerpoint/2010/main" val="3393137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endParaRPr lang="en-US"/>
          </a:p>
        </p:txBody>
      </p:sp>
      <p:sp>
        <p:nvSpPr>
          <p:cNvPr id="100356" name="Slide Number Placeholder 3"/>
          <p:cNvSpPr>
            <a:spLocks noGrp="1"/>
          </p:cNvSpPr>
          <p:nvPr>
            <p:ph type="sldNum" sz="quarter" idx="5"/>
          </p:nvPr>
        </p:nvSpPr>
        <p:spPr>
          <a:noFill/>
        </p:spPr>
        <p:txBody>
          <a:bodyPr/>
          <a:lstStyle/>
          <a:p>
            <a:fld id="{9D0A05F2-9C09-4446-9F14-95FA7181FAA1}" type="slidenum">
              <a:rPr lang="en-US" smtClean="0">
                <a:ea typeface="MS PGothic" pitchFamily="34" charset="-128"/>
              </a:rPr>
              <a:t>15</a:t>
            </a:fld>
            <a:endParaRPr lang="en-US">
              <a:ea typeface="MS PGothic" pitchFamily="34" charset="-128"/>
            </a:endParaRPr>
          </a:p>
        </p:txBody>
      </p:sp>
    </p:spTree>
    <p:extLst>
      <p:ext uri="{BB962C8B-B14F-4D97-AF65-F5344CB8AC3E}">
        <p14:creationId xmlns:p14="http://schemas.microsoft.com/office/powerpoint/2010/main" val="1287844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endParaRPr lang="en-US"/>
          </a:p>
        </p:txBody>
      </p:sp>
      <p:sp>
        <p:nvSpPr>
          <p:cNvPr id="100356" name="Slide Number Placeholder 3"/>
          <p:cNvSpPr>
            <a:spLocks noGrp="1"/>
          </p:cNvSpPr>
          <p:nvPr>
            <p:ph type="sldNum" sz="quarter" idx="5"/>
          </p:nvPr>
        </p:nvSpPr>
        <p:spPr>
          <a:noFill/>
        </p:spPr>
        <p:txBody>
          <a:bodyPr/>
          <a:lstStyle/>
          <a:p>
            <a:fld id="{9D0A05F2-9C09-4446-9F14-95FA7181FAA1}" type="slidenum">
              <a:rPr lang="en-US" smtClean="0">
                <a:ea typeface="MS PGothic" pitchFamily="34" charset="-128"/>
              </a:rPr>
              <a:t>16</a:t>
            </a:fld>
            <a:endParaRPr lang="en-US">
              <a:ea typeface="MS PGothic" pitchFamily="34" charset="-128"/>
            </a:endParaRPr>
          </a:p>
        </p:txBody>
      </p:sp>
    </p:spTree>
    <p:extLst>
      <p:ext uri="{BB962C8B-B14F-4D97-AF65-F5344CB8AC3E}">
        <p14:creationId xmlns:p14="http://schemas.microsoft.com/office/powerpoint/2010/main" val="728170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endParaRPr lang="en-US" dirty="0"/>
          </a:p>
        </p:txBody>
      </p:sp>
      <p:sp>
        <p:nvSpPr>
          <p:cNvPr id="100356" name="Slide Number Placeholder 3"/>
          <p:cNvSpPr>
            <a:spLocks noGrp="1"/>
          </p:cNvSpPr>
          <p:nvPr>
            <p:ph type="sldNum" sz="quarter" idx="5"/>
          </p:nvPr>
        </p:nvSpPr>
        <p:spPr>
          <a:noFill/>
        </p:spPr>
        <p:txBody>
          <a:bodyPr/>
          <a:lstStyle/>
          <a:p>
            <a:fld id="{9D0A05F2-9C09-4446-9F14-95FA7181FAA1}" type="slidenum">
              <a:rPr lang="en-US" smtClean="0">
                <a:ea typeface="MS PGothic" pitchFamily="34" charset="-128"/>
              </a:rPr>
              <a:t>17</a:t>
            </a:fld>
            <a:endParaRPr lang="en-US">
              <a:ea typeface="MS PGothic" pitchFamily="34" charset="-128"/>
            </a:endParaRPr>
          </a:p>
        </p:txBody>
      </p:sp>
    </p:spTree>
    <p:extLst>
      <p:ext uri="{BB962C8B-B14F-4D97-AF65-F5344CB8AC3E}">
        <p14:creationId xmlns:p14="http://schemas.microsoft.com/office/powerpoint/2010/main" val="3618622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endParaRPr lang="en-US"/>
          </a:p>
        </p:txBody>
      </p:sp>
      <p:sp>
        <p:nvSpPr>
          <p:cNvPr id="100356" name="Slide Number Placeholder 3"/>
          <p:cNvSpPr>
            <a:spLocks noGrp="1"/>
          </p:cNvSpPr>
          <p:nvPr>
            <p:ph type="sldNum" sz="quarter" idx="5"/>
          </p:nvPr>
        </p:nvSpPr>
        <p:spPr>
          <a:noFill/>
        </p:spPr>
        <p:txBody>
          <a:bodyPr/>
          <a:lstStyle/>
          <a:p>
            <a:fld id="{9D0A05F2-9C09-4446-9F14-95FA7181FAA1}" type="slidenum">
              <a:rPr lang="en-US" smtClean="0">
                <a:ea typeface="MS PGothic" pitchFamily="34" charset="-128"/>
              </a:rPr>
              <a:t>18</a:t>
            </a:fld>
            <a:endParaRPr lang="en-US">
              <a:ea typeface="MS PGothic" pitchFamily="34" charset="-128"/>
            </a:endParaRPr>
          </a:p>
        </p:txBody>
      </p:sp>
    </p:spTree>
    <p:extLst>
      <p:ext uri="{BB962C8B-B14F-4D97-AF65-F5344CB8AC3E}">
        <p14:creationId xmlns:p14="http://schemas.microsoft.com/office/powerpoint/2010/main" val="61761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endParaRPr lang="en-US"/>
          </a:p>
        </p:txBody>
      </p:sp>
      <p:sp>
        <p:nvSpPr>
          <p:cNvPr id="100356" name="Slide Number Placeholder 3"/>
          <p:cNvSpPr>
            <a:spLocks noGrp="1"/>
          </p:cNvSpPr>
          <p:nvPr>
            <p:ph type="sldNum" sz="quarter" idx="5"/>
          </p:nvPr>
        </p:nvSpPr>
        <p:spPr>
          <a:noFill/>
        </p:spPr>
        <p:txBody>
          <a:bodyPr/>
          <a:lstStyle/>
          <a:p>
            <a:fld id="{9D0A05F2-9C09-4446-9F14-95FA7181FAA1}" type="slidenum">
              <a:rPr lang="en-US" smtClean="0">
                <a:ea typeface="MS PGothic" pitchFamily="34" charset="-128"/>
              </a:rPr>
              <a:t>19</a:t>
            </a:fld>
            <a:endParaRPr lang="en-US">
              <a:ea typeface="MS PGothic" pitchFamily="34" charset="-128"/>
            </a:endParaRPr>
          </a:p>
        </p:txBody>
      </p:sp>
    </p:spTree>
    <p:extLst>
      <p:ext uri="{BB962C8B-B14F-4D97-AF65-F5344CB8AC3E}">
        <p14:creationId xmlns:p14="http://schemas.microsoft.com/office/powerpoint/2010/main" val="2667268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endParaRPr lang="en-US"/>
          </a:p>
        </p:txBody>
      </p:sp>
      <p:sp>
        <p:nvSpPr>
          <p:cNvPr id="100356" name="Slide Number Placeholder 3"/>
          <p:cNvSpPr>
            <a:spLocks noGrp="1"/>
          </p:cNvSpPr>
          <p:nvPr>
            <p:ph type="sldNum" sz="quarter" idx="5"/>
          </p:nvPr>
        </p:nvSpPr>
        <p:spPr>
          <a:noFill/>
        </p:spPr>
        <p:txBody>
          <a:bodyPr/>
          <a:lstStyle/>
          <a:p>
            <a:fld id="{9D0A05F2-9C09-4446-9F14-95FA7181FAA1}" type="slidenum">
              <a:rPr lang="en-US" smtClean="0">
                <a:ea typeface="MS PGothic" pitchFamily="34" charset="-128"/>
              </a:rPr>
              <a:t>20</a:t>
            </a:fld>
            <a:endParaRPr lang="en-US">
              <a:ea typeface="MS PGothic" pitchFamily="34" charset="-128"/>
            </a:endParaRPr>
          </a:p>
        </p:txBody>
      </p:sp>
    </p:spTree>
    <p:extLst>
      <p:ext uri="{BB962C8B-B14F-4D97-AF65-F5344CB8AC3E}">
        <p14:creationId xmlns:p14="http://schemas.microsoft.com/office/powerpoint/2010/main" val="4226740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endParaRPr lang="en-US" altLang="en-US"/>
          </a:p>
        </p:txBody>
      </p:sp>
      <p:sp>
        <p:nvSpPr>
          <p:cNvPr id="76804" name="Slide Number Placeholder 3"/>
          <p:cNvSpPr>
            <a:spLocks noGrp="1"/>
          </p:cNvSpPr>
          <p:nvPr>
            <p:ph type="sldNum" sz="quarter" idx="5"/>
          </p:nvPr>
        </p:nvSpPr>
        <p:spPr>
          <a:noFill/>
        </p:spPr>
        <p:txBody>
          <a:bodyPr/>
          <a:lstStyle/>
          <a:p>
            <a:fld id="{37884F32-DCB1-4EF2-9DBF-50B2A2F56068}" type="slidenum">
              <a:rPr lang="en-US" altLang="en-US"/>
              <a:t>21</a:t>
            </a:fld>
            <a:endParaRPr lang="en-US" altLang="en-US"/>
          </a:p>
        </p:txBody>
      </p:sp>
    </p:spTree>
    <p:extLst>
      <p:ext uri="{BB962C8B-B14F-4D97-AF65-F5344CB8AC3E}">
        <p14:creationId xmlns:p14="http://schemas.microsoft.com/office/powerpoint/2010/main" val="869564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B15B-8D20-68A1-AF6B-5BCDCBBEA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20698-BFA9-088A-3901-8B2E56ED4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01E4B-37C7-6532-51E8-A11809D866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1E6628-F0B1-3F5E-6975-EC066698FE3A}"/>
              </a:ext>
            </a:extLst>
          </p:cNvPr>
          <p:cNvSpPr>
            <a:spLocks noGrp="1"/>
          </p:cNvSpPr>
          <p:nvPr>
            <p:ph type="sldNum" sz="quarter" idx="5"/>
          </p:nvPr>
        </p:nvSpPr>
        <p:spPr/>
        <p:txBody>
          <a:bodyPr/>
          <a:lstStyle/>
          <a:p>
            <a:fld id="{498593FA-E9AB-EC48-9716-96CC64AC765D}" type="slidenum">
              <a:rPr lang="en-US" smtClean="0"/>
              <a:t>22</a:t>
            </a:fld>
            <a:endParaRPr lang="en-US" dirty="0"/>
          </a:p>
        </p:txBody>
      </p:sp>
    </p:spTree>
    <p:extLst>
      <p:ext uri="{BB962C8B-B14F-4D97-AF65-F5344CB8AC3E}">
        <p14:creationId xmlns:p14="http://schemas.microsoft.com/office/powerpoint/2010/main" val="1783774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B15B-8D20-68A1-AF6B-5BCDCBBEA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20698-BFA9-088A-3901-8B2E56ED4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01E4B-37C7-6532-51E8-A11809D866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1E6628-F0B1-3F5E-6975-EC066698FE3A}"/>
              </a:ext>
            </a:extLst>
          </p:cNvPr>
          <p:cNvSpPr>
            <a:spLocks noGrp="1"/>
          </p:cNvSpPr>
          <p:nvPr>
            <p:ph type="sldNum" sz="quarter" idx="5"/>
          </p:nvPr>
        </p:nvSpPr>
        <p:spPr/>
        <p:txBody>
          <a:bodyPr/>
          <a:lstStyle/>
          <a:p>
            <a:fld id="{498593FA-E9AB-EC48-9716-96CC64AC765D}" type="slidenum">
              <a:rPr lang="en-US" smtClean="0"/>
              <a:t>3</a:t>
            </a:fld>
            <a:endParaRPr lang="en-US" dirty="0"/>
          </a:p>
        </p:txBody>
      </p:sp>
    </p:spTree>
    <p:extLst>
      <p:ext uri="{BB962C8B-B14F-4D97-AF65-F5344CB8AC3E}">
        <p14:creationId xmlns:p14="http://schemas.microsoft.com/office/powerpoint/2010/main" val="1588060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79779-4821-2A57-1A20-42356A994956}"/>
            </a:ext>
          </a:extLst>
        </p:cNvPr>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CAA7D7E1-8A71-5E7E-2305-E7D983B09B85}"/>
              </a:ext>
            </a:extLst>
          </p:cNvPr>
          <p:cNvSpPr>
            <a:spLocks noGrp="1" noRot="1" noChangeAspect="1" noTextEdit="1"/>
          </p:cNvSpPr>
          <p:nvPr>
            <p:ph type="sldImg"/>
          </p:nvPr>
        </p:nvSpPr>
        <p:spPr bwMode="auto">
          <a:noFill/>
          <a:ln>
            <a:solidFill>
              <a:srgbClr val="000000"/>
            </a:solidFill>
            <a:miter lim="800000"/>
            <a:headEnd/>
            <a:tailEnd/>
          </a:ln>
        </p:spPr>
      </p:sp>
      <p:sp>
        <p:nvSpPr>
          <p:cNvPr id="111619" name="Notes Placeholder 2">
            <a:extLst>
              <a:ext uri="{FF2B5EF4-FFF2-40B4-BE49-F238E27FC236}">
                <a16:creationId xmlns:a16="http://schemas.microsoft.com/office/drawing/2014/main" id="{28F3568C-1612-248E-2126-1F558DBDFAE3}"/>
              </a:ext>
            </a:extLst>
          </p:cNvPr>
          <p:cNvSpPr>
            <a:spLocks noGrp="1"/>
          </p:cNvSpPr>
          <p:nvPr>
            <p:ph type="body" idx="1"/>
          </p:nvPr>
        </p:nvSpPr>
        <p:spPr>
          <a:noFill/>
          <a:ln/>
        </p:spPr>
        <p:txBody>
          <a:bodyPr/>
          <a:lstStyle/>
          <a:p>
            <a:endParaRPr lang="sw-KE"/>
          </a:p>
        </p:txBody>
      </p:sp>
      <p:sp>
        <p:nvSpPr>
          <p:cNvPr id="137219" name="Slide Number Placeholder 3">
            <a:extLst>
              <a:ext uri="{FF2B5EF4-FFF2-40B4-BE49-F238E27FC236}">
                <a16:creationId xmlns:a16="http://schemas.microsoft.com/office/drawing/2014/main" id="{71612B65-89C3-9A52-D73F-410BF5505A6E}"/>
              </a:ext>
            </a:extLst>
          </p:cNvPr>
          <p:cNvSpPr>
            <a:spLocks noGrp="1"/>
          </p:cNvSpPr>
          <p:nvPr>
            <p:ph type="sldNum" sz="quarter" idx="5"/>
          </p:nvPr>
        </p:nvSpPr>
        <p:spPr/>
        <p:txBody>
          <a:bodyPr/>
          <a:lstStyle/>
          <a:p>
            <a:pPr>
              <a:defRPr/>
            </a:pPr>
            <a:fld id="{283223A4-2841-4857-9D31-2D6B067F7ACD}" type="slidenum">
              <a:rPr lang="en-US" smtClean="0">
                <a:solidFill>
                  <a:prstClr val="black"/>
                </a:solidFill>
              </a:rPr>
              <a:t>23</a:t>
            </a:fld>
            <a:endParaRPr lang="en-US">
              <a:solidFill>
                <a:prstClr val="black"/>
              </a:solidFill>
            </a:endParaRPr>
          </a:p>
        </p:txBody>
      </p:sp>
    </p:spTree>
    <p:extLst>
      <p:ext uri="{BB962C8B-B14F-4D97-AF65-F5344CB8AC3E}">
        <p14:creationId xmlns:p14="http://schemas.microsoft.com/office/powerpoint/2010/main" val="202241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endParaRPr lang="en-US"/>
          </a:p>
        </p:txBody>
      </p:sp>
      <p:sp>
        <p:nvSpPr>
          <p:cNvPr id="82948" name="Slide Number Placeholder 3"/>
          <p:cNvSpPr>
            <a:spLocks noGrp="1"/>
          </p:cNvSpPr>
          <p:nvPr>
            <p:ph type="sldNum" sz="quarter" idx="5"/>
          </p:nvPr>
        </p:nvSpPr>
        <p:spPr>
          <a:noFill/>
        </p:spPr>
        <p:txBody>
          <a:bodyPr/>
          <a:lstStyle/>
          <a:p>
            <a:fld id="{7E442A74-474B-4214-8D0E-58558F8578F7}" type="slidenum">
              <a:rPr lang="en-US" smtClean="0">
                <a:ea typeface="MS PGothic" pitchFamily="34" charset="-128"/>
              </a:rPr>
              <a:t>24</a:t>
            </a:fld>
            <a:endParaRPr lang="en-US">
              <a:ea typeface="MS PGothic" pitchFamily="34" charset="-128"/>
            </a:endParaRPr>
          </a:p>
        </p:txBody>
      </p:sp>
    </p:spTree>
    <p:extLst>
      <p:ext uri="{BB962C8B-B14F-4D97-AF65-F5344CB8AC3E}">
        <p14:creationId xmlns:p14="http://schemas.microsoft.com/office/powerpoint/2010/main" val="2843298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endParaRPr lang="en-US" dirty="0"/>
          </a:p>
        </p:txBody>
      </p:sp>
      <p:sp>
        <p:nvSpPr>
          <p:cNvPr id="82948" name="Slide Number Placeholder 3"/>
          <p:cNvSpPr>
            <a:spLocks noGrp="1"/>
          </p:cNvSpPr>
          <p:nvPr>
            <p:ph type="sldNum" sz="quarter" idx="5"/>
          </p:nvPr>
        </p:nvSpPr>
        <p:spPr>
          <a:noFill/>
        </p:spPr>
        <p:txBody>
          <a:bodyPr/>
          <a:lstStyle/>
          <a:p>
            <a:fld id="{7E442A74-474B-4214-8D0E-58558F8578F7}" type="slidenum">
              <a:rPr lang="en-US" smtClean="0">
                <a:ea typeface="MS PGothic" pitchFamily="34" charset="-128"/>
              </a:rPr>
              <a:t>25</a:t>
            </a:fld>
            <a:endParaRPr lang="en-US">
              <a:ea typeface="MS PGothic" pitchFamily="34" charset="-128"/>
            </a:endParaRPr>
          </a:p>
        </p:txBody>
      </p:sp>
    </p:spTree>
    <p:extLst>
      <p:ext uri="{BB962C8B-B14F-4D97-AF65-F5344CB8AC3E}">
        <p14:creationId xmlns:p14="http://schemas.microsoft.com/office/powerpoint/2010/main" val="4246926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endParaRPr lang="en-US"/>
          </a:p>
        </p:txBody>
      </p:sp>
      <p:sp>
        <p:nvSpPr>
          <p:cNvPr id="82948" name="Slide Number Placeholder 3"/>
          <p:cNvSpPr>
            <a:spLocks noGrp="1"/>
          </p:cNvSpPr>
          <p:nvPr>
            <p:ph type="sldNum" sz="quarter" idx="5"/>
          </p:nvPr>
        </p:nvSpPr>
        <p:spPr>
          <a:noFill/>
        </p:spPr>
        <p:txBody>
          <a:bodyPr/>
          <a:lstStyle/>
          <a:p>
            <a:fld id="{7E442A74-474B-4214-8D0E-58558F8578F7}" type="slidenum">
              <a:rPr lang="en-US" smtClean="0">
                <a:ea typeface="MS PGothic" pitchFamily="34" charset="-128"/>
              </a:rPr>
              <a:t>26</a:t>
            </a:fld>
            <a:endParaRPr lang="en-US">
              <a:ea typeface="MS PGothic" pitchFamily="34" charset="-128"/>
            </a:endParaRPr>
          </a:p>
        </p:txBody>
      </p:sp>
    </p:spTree>
    <p:extLst>
      <p:ext uri="{BB962C8B-B14F-4D97-AF65-F5344CB8AC3E}">
        <p14:creationId xmlns:p14="http://schemas.microsoft.com/office/powerpoint/2010/main" val="3596558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B15B-8D20-68A1-AF6B-5BCDCBBEA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20698-BFA9-088A-3901-8B2E56ED4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01E4B-37C7-6532-51E8-A11809D866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1E6628-F0B1-3F5E-6975-EC066698FE3A}"/>
              </a:ext>
            </a:extLst>
          </p:cNvPr>
          <p:cNvSpPr>
            <a:spLocks noGrp="1"/>
          </p:cNvSpPr>
          <p:nvPr>
            <p:ph type="sldNum" sz="quarter" idx="5"/>
          </p:nvPr>
        </p:nvSpPr>
        <p:spPr/>
        <p:txBody>
          <a:bodyPr/>
          <a:lstStyle/>
          <a:p>
            <a:fld id="{498593FA-E9AB-EC48-9716-96CC64AC765D}" type="slidenum">
              <a:rPr lang="en-US" smtClean="0"/>
              <a:t>28</a:t>
            </a:fld>
            <a:endParaRPr lang="en-US" dirty="0"/>
          </a:p>
        </p:txBody>
      </p:sp>
    </p:spTree>
    <p:extLst>
      <p:ext uri="{BB962C8B-B14F-4D97-AF65-F5344CB8AC3E}">
        <p14:creationId xmlns:p14="http://schemas.microsoft.com/office/powerpoint/2010/main" val="2695842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490F4-E137-7FB2-0597-EB9DF66D8947}"/>
            </a:ext>
          </a:extLst>
        </p:cNvPr>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FA91EDC1-21E2-F317-624B-4FA1500C0685}"/>
              </a:ext>
            </a:extLst>
          </p:cNvPr>
          <p:cNvSpPr>
            <a:spLocks noGrp="1" noRot="1" noChangeAspect="1" noTextEdit="1"/>
          </p:cNvSpPr>
          <p:nvPr>
            <p:ph type="sldImg"/>
          </p:nvPr>
        </p:nvSpPr>
        <p:spPr bwMode="auto">
          <a:noFill/>
          <a:ln>
            <a:solidFill>
              <a:srgbClr val="000000"/>
            </a:solidFill>
            <a:miter lim="800000"/>
            <a:headEnd/>
            <a:tailEnd/>
          </a:ln>
        </p:spPr>
      </p:sp>
      <p:sp>
        <p:nvSpPr>
          <p:cNvPr id="111619" name="Notes Placeholder 2">
            <a:extLst>
              <a:ext uri="{FF2B5EF4-FFF2-40B4-BE49-F238E27FC236}">
                <a16:creationId xmlns:a16="http://schemas.microsoft.com/office/drawing/2014/main" id="{D709F11C-069A-5771-35EE-01D9C8CCE58C}"/>
              </a:ext>
            </a:extLst>
          </p:cNvPr>
          <p:cNvSpPr>
            <a:spLocks noGrp="1"/>
          </p:cNvSpPr>
          <p:nvPr>
            <p:ph type="body" idx="1"/>
          </p:nvPr>
        </p:nvSpPr>
        <p:spPr>
          <a:noFill/>
          <a:ln/>
        </p:spPr>
        <p:txBody>
          <a:bodyPr/>
          <a:lstStyle/>
          <a:p>
            <a:endParaRPr lang="sw-KE"/>
          </a:p>
        </p:txBody>
      </p:sp>
      <p:sp>
        <p:nvSpPr>
          <p:cNvPr id="137219" name="Slide Number Placeholder 3">
            <a:extLst>
              <a:ext uri="{FF2B5EF4-FFF2-40B4-BE49-F238E27FC236}">
                <a16:creationId xmlns:a16="http://schemas.microsoft.com/office/drawing/2014/main" id="{72738B33-C154-20D1-770D-89D137078505}"/>
              </a:ext>
            </a:extLst>
          </p:cNvPr>
          <p:cNvSpPr>
            <a:spLocks noGrp="1"/>
          </p:cNvSpPr>
          <p:nvPr>
            <p:ph type="sldNum" sz="quarter" idx="5"/>
          </p:nvPr>
        </p:nvSpPr>
        <p:spPr/>
        <p:txBody>
          <a:bodyPr/>
          <a:lstStyle/>
          <a:p>
            <a:pPr>
              <a:defRPr/>
            </a:pPr>
            <a:fld id="{283223A4-2841-4857-9D31-2D6B067F7ACD}" type="slidenum">
              <a:rPr lang="en-US" smtClean="0">
                <a:solidFill>
                  <a:prstClr val="black"/>
                </a:solidFill>
              </a:rPr>
              <a:t>29</a:t>
            </a:fld>
            <a:endParaRPr lang="en-US">
              <a:solidFill>
                <a:prstClr val="black"/>
              </a:solidFill>
            </a:endParaRPr>
          </a:p>
        </p:txBody>
      </p:sp>
    </p:spTree>
    <p:extLst>
      <p:ext uri="{BB962C8B-B14F-4D97-AF65-F5344CB8AC3E}">
        <p14:creationId xmlns:p14="http://schemas.microsoft.com/office/powerpoint/2010/main" val="2411055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endParaRPr lang="en-US"/>
          </a:p>
        </p:txBody>
      </p:sp>
      <p:sp>
        <p:nvSpPr>
          <p:cNvPr id="82948" name="Slide Number Placeholder 3"/>
          <p:cNvSpPr>
            <a:spLocks noGrp="1"/>
          </p:cNvSpPr>
          <p:nvPr>
            <p:ph type="sldNum" sz="quarter" idx="5"/>
          </p:nvPr>
        </p:nvSpPr>
        <p:spPr>
          <a:noFill/>
        </p:spPr>
        <p:txBody>
          <a:bodyPr/>
          <a:lstStyle/>
          <a:p>
            <a:fld id="{7E442A74-474B-4214-8D0E-58558F8578F7}" type="slidenum">
              <a:rPr lang="en-US" smtClean="0">
                <a:ea typeface="MS PGothic" pitchFamily="34" charset="-128"/>
              </a:rPr>
              <a:t>30</a:t>
            </a:fld>
            <a:endParaRPr lang="en-US">
              <a:ea typeface="MS PGothic" pitchFamily="34" charset="-128"/>
            </a:endParaRPr>
          </a:p>
        </p:txBody>
      </p:sp>
    </p:spTree>
    <p:extLst>
      <p:ext uri="{BB962C8B-B14F-4D97-AF65-F5344CB8AC3E}">
        <p14:creationId xmlns:p14="http://schemas.microsoft.com/office/powerpoint/2010/main" val="7312196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endParaRPr lang="en-US"/>
          </a:p>
        </p:txBody>
      </p:sp>
      <p:sp>
        <p:nvSpPr>
          <p:cNvPr id="82948" name="Slide Number Placeholder 3"/>
          <p:cNvSpPr>
            <a:spLocks noGrp="1"/>
          </p:cNvSpPr>
          <p:nvPr>
            <p:ph type="sldNum" sz="quarter" idx="5"/>
          </p:nvPr>
        </p:nvSpPr>
        <p:spPr>
          <a:noFill/>
        </p:spPr>
        <p:txBody>
          <a:bodyPr/>
          <a:lstStyle/>
          <a:p>
            <a:fld id="{7E442A74-474B-4214-8D0E-58558F8578F7}" type="slidenum">
              <a:rPr lang="en-US" smtClean="0">
                <a:ea typeface="MS PGothic" pitchFamily="34" charset="-128"/>
              </a:rPr>
              <a:t>31</a:t>
            </a:fld>
            <a:endParaRPr lang="en-US">
              <a:ea typeface="MS PGothic" pitchFamily="34" charset="-128"/>
            </a:endParaRPr>
          </a:p>
        </p:txBody>
      </p:sp>
    </p:spTree>
    <p:extLst>
      <p:ext uri="{BB962C8B-B14F-4D97-AF65-F5344CB8AC3E}">
        <p14:creationId xmlns:p14="http://schemas.microsoft.com/office/powerpoint/2010/main" val="1219538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B15B-8D20-68A1-AF6B-5BCDCBBEA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20698-BFA9-088A-3901-8B2E56ED4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01E4B-37C7-6532-51E8-A11809D866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1E6628-F0B1-3F5E-6975-EC066698FE3A}"/>
              </a:ext>
            </a:extLst>
          </p:cNvPr>
          <p:cNvSpPr>
            <a:spLocks noGrp="1"/>
          </p:cNvSpPr>
          <p:nvPr>
            <p:ph type="sldNum" sz="quarter" idx="5"/>
          </p:nvPr>
        </p:nvSpPr>
        <p:spPr/>
        <p:txBody>
          <a:bodyPr/>
          <a:lstStyle/>
          <a:p>
            <a:fld id="{498593FA-E9AB-EC48-9716-96CC64AC765D}" type="slidenum">
              <a:rPr lang="en-US" smtClean="0"/>
              <a:t>32</a:t>
            </a:fld>
            <a:endParaRPr lang="en-US" dirty="0"/>
          </a:p>
        </p:txBody>
      </p:sp>
    </p:spTree>
    <p:extLst>
      <p:ext uri="{BB962C8B-B14F-4D97-AF65-F5344CB8AC3E}">
        <p14:creationId xmlns:p14="http://schemas.microsoft.com/office/powerpoint/2010/main" val="1588060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2DC3E-A05E-CA1F-D983-91B4C0A98313}"/>
            </a:ext>
          </a:extLst>
        </p:cNvPr>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F613A3C5-8A83-6454-C645-8F4E32A3F15A}"/>
              </a:ext>
            </a:extLst>
          </p:cNvPr>
          <p:cNvSpPr>
            <a:spLocks noGrp="1" noRot="1" noChangeAspect="1" noTextEdit="1"/>
          </p:cNvSpPr>
          <p:nvPr>
            <p:ph type="sldImg"/>
          </p:nvPr>
        </p:nvSpPr>
        <p:spPr bwMode="auto">
          <a:noFill/>
          <a:ln>
            <a:solidFill>
              <a:srgbClr val="000000"/>
            </a:solidFill>
            <a:miter lim="800000"/>
            <a:headEnd/>
            <a:tailEnd/>
          </a:ln>
        </p:spPr>
      </p:sp>
      <p:sp>
        <p:nvSpPr>
          <p:cNvPr id="111619" name="Notes Placeholder 2">
            <a:extLst>
              <a:ext uri="{FF2B5EF4-FFF2-40B4-BE49-F238E27FC236}">
                <a16:creationId xmlns:a16="http://schemas.microsoft.com/office/drawing/2014/main" id="{B8C0F05D-01F8-1871-58C3-F712F6178060}"/>
              </a:ext>
            </a:extLst>
          </p:cNvPr>
          <p:cNvSpPr>
            <a:spLocks noGrp="1"/>
          </p:cNvSpPr>
          <p:nvPr>
            <p:ph type="body" idx="1"/>
          </p:nvPr>
        </p:nvSpPr>
        <p:spPr>
          <a:noFill/>
          <a:ln/>
        </p:spPr>
        <p:txBody>
          <a:bodyPr/>
          <a:lstStyle/>
          <a:p>
            <a:endParaRPr lang="sw-KE"/>
          </a:p>
        </p:txBody>
      </p:sp>
      <p:sp>
        <p:nvSpPr>
          <p:cNvPr id="137219" name="Slide Number Placeholder 3">
            <a:extLst>
              <a:ext uri="{FF2B5EF4-FFF2-40B4-BE49-F238E27FC236}">
                <a16:creationId xmlns:a16="http://schemas.microsoft.com/office/drawing/2014/main" id="{41A77B43-04A2-3695-FAF0-CDF0250F3FDF}"/>
              </a:ext>
            </a:extLst>
          </p:cNvPr>
          <p:cNvSpPr>
            <a:spLocks noGrp="1"/>
          </p:cNvSpPr>
          <p:nvPr>
            <p:ph type="sldNum" sz="quarter" idx="5"/>
          </p:nvPr>
        </p:nvSpPr>
        <p:spPr/>
        <p:txBody>
          <a:bodyPr/>
          <a:lstStyle/>
          <a:p>
            <a:pPr>
              <a:defRPr/>
            </a:pPr>
            <a:fld id="{283223A4-2841-4857-9D31-2D6B067F7ACD}" type="slidenum">
              <a:rPr lang="en-US" smtClean="0">
                <a:solidFill>
                  <a:prstClr val="black"/>
                </a:solidFill>
              </a:rPr>
              <a:t>33</a:t>
            </a:fld>
            <a:endParaRPr lang="en-US">
              <a:solidFill>
                <a:prstClr val="black"/>
              </a:solidFill>
            </a:endParaRPr>
          </a:p>
        </p:txBody>
      </p:sp>
    </p:spTree>
    <p:extLst>
      <p:ext uri="{BB962C8B-B14F-4D97-AF65-F5344CB8AC3E}">
        <p14:creationId xmlns:p14="http://schemas.microsoft.com/office/powerpoint/2010/main" val="3585811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3E85A-540B-0F22-B562-76C35B3C3A8E}"/>
            </a:ext>
          </a:extLst>
        </p:cNvPr>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1875D4D2-5B6D-E249-BA26-97CA7292D3B1}"/>
              </a:ext>
            </a:extLst>
          </p:cNvPr>
          <p:cNvSpPr>
            <a:spLocks noGrp="1" noRot="1" noChangeAspect="1" noTextEdit="1"/>
          </p:cNvSpPr>
          <p:nvPr>
            <p:ph type="sldImg"/>
          </p:nvPr>
        </p:nvSpPr>
        <p:spPr bwMode="auto">
          <a:noFill/>
          <a:ln>
            <a:solidFill>
              <a:srgbClr val="000000"/>
            </a:solidFill>
            <a:miter lim="800000"/>
            <a:headEnd/>
            <a:tailEnd/>
          </a:ln>
        </p:spPr>
      </p:sp>
      <p:sp>
        <p:nvSpPr>
          <p:cNvPr id="111619" name="Notes Placeholder 2">
            <a:extLst>
              <a:ext uri="{FF2B5EF4-FFF2-40B4-BE49-F238E27FC236}">
                <a16:creationId xmlns:a16="http://schemas.microsoft.com/office/drawing/2014/main" id="{CEA24B9F-FC4D-296A-D3D1-23CDC49A5A8E}"/>
              </a:ext>
            </a:extLst>
          </p:cNvPr>
          <p:cNvSpPr>
            <a:spLocks noGrp="1"/>
          </p:cNvSpPr>
          <p:nvPr>
            <p:ph type="body" idx="1"/>
          </p:nvPr>
        </p:nvSpPr>
        <p:spPr>
          <a:noFill/>
          <a:ln/>
        </p:spPr>
        <p:txBody>
          <a:bodyPr/>
          <a:lstStyle/>
          <a:p>
            <a:endParaRPr lang="sw-KE"/>
          </a:p>
        </p:txBody>
      </p:sp>
      <p:sp>
        <p:nvSpPr>
          <p:cNvPr id="137219" name="Slide Number Placeholder 3">
            <a:extLst>
              <a:ext uri="{FF2B5EF4-FFF2-40B4-BE49-F238E27FC236}">
                <a16:creationId xmlns:a16="http://schemas.microsoft.com/office/drawing/2014/main" id="{9E344E98-7777-DF04-EC98-C03F07A4C679}"/>
              </a:ext>
            </a:extLst>
          </p:cNvPr>
          <p:cNvSpPr>
            <a:spLocks noGrp="1"/>
          </p:cNvSpPr>
          <p:nvPr>
            <p:ph type="sldNum" sz="quarter" idx="5"/>
          </p:nvPr>
        </p:nvSpPr>
        <p:spPr/>
        <p:txBody>
          <a:bodyPr/>
          <a:lstStyle/>
          <a:p>
            <a:pPr>
              <a:defRPr/>
            </a:pPr>
            <a:fld id="{283223A4-2841-4857-9D31-2D6B067F7ACD}" type="slidenum">
              <a:rPr lang="en-US" smtClean="0">
                <a:solidFill>
                  <a:prstClr val="black"/>
                </a:solidFill>
              </a:rPr>
              <a:t>4</a:t>
            </a:fld>
            <a:endParaRPr lang="en-US">
              <a:solidFill>
                <a:prstClr val="black"/>
              </a:solidFill>
            </a:endParaRPr>
          </a:p>
        </p:txBody>
      </p:sp>
    </p:spTree>
    <p:extLst>
      <p:ext uri="{BB962C8B-B14F-4D97-AF65-F5344CB8AC3E}">
        <p14:creationId xmlns:p14="http://schemas.microsoft.com/office/powerpoint/2010/main" val="2118184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B15B-8D20-68A1-AF6B-5BCDCBBEA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20698-BFA9-088A-3901-8B2E56ED4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01E4B-37C7-6532-51E8-A11809D866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1E6628-F0B1-3F5E-6975-EC066698FE3A}"/>
              </a:ext>
            </a:extLst>
          </p:cNvPr>
          <p:cNvSpPr>
            <a:spLocks noGrp="1"/>
          </p:cNvSpPr>
          <p:nvPr>
            <p:ph type="sldNum" sz="quarter" idx="5"/>
          </p:nvPr>
        </p:nvSpPr>
        <p:spPr/>
        <p:txBody>
          <a:bodyPr/>
          <a:lstStyle/>
          <a:p>
            <a:fld id="{498593FA-E9AB-EC48-9716-96CC64AC765D}" type="slidenum">
              <a:rPr lang="en-US" smtClean="0"/>
              <a:t>42</a:t>
            </a:fld>
            <a:endParaRPr lang="en-US" dirty="0"/>
          </a:p>
        </p:txBody>
      </p:sp>
    </p:spTree>
    <p:extLst>
      <p:ext uri="{BB962C8B-B14F-4D97-AF65-F5344CB8AC3E}">
        <p14:creationId xmlns:p14="http://schemas.microsoft.com/office/powerpoint/2010/main" val="3116362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DBE17-0A59-0EFB-781A-A76DFF7F61B3}"/>
            </a:ext>
          </a:extLst>
        </p:cNvPr>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A827051C-29BC-311E-21E1-6420400FCB4D}"/>
              </a:ext>
            </a:extLst>
          </p:cNvPr>
          <p:cNvSpPr>
            <a:spLocks noGrp="1" noRot="1" noChangeAspect="1" noTextEdit="1"/>
          </p:cNvSpPr>
          <p:nvPr>
            <p:ph type="sldImg"/>
          </p:nvPr>
        </p:nvSpPr>
        <p:spPr bwMode="auto">
          <a:noFill/>
          <a:ln>
            <a:solidFill>
              <a:srgbClr val="000000"/>
            </a:solidFill>
            <a:miter lim="800000"/>
            <a:headEnd/>
            <a:tailEnd/>
          </a:ln>
        </p:spPr>
      </p:sp>
      <p:sp>
        <p:nvSpPr>
          <p:cNvPr id="111619" name="Notes Placeholder 2">
            <a:extLst>
              <a:ext uri="{FF2B5EF4-FFF2-40B4-BE49-F238E27FC236}">
                <a16:creationId xmlns:a16="http://schemas.microsoft.com/office/drawing/2014/main" id="{F6EFCF49-367A-5AF1-1AAE-5FF240C1997B}"/>
              </a:ext>
            </a:extLst>
          </p:cNvPr>
          <p:cNvSpPr>
            <a:spLocks noGrp="1"/>
          </p:cNvSpPr>
          <p:nvPr>
            <p:ph type="body" idx="1"/>
          </p:nvPr>
        </p:nvSpPr>
        <p:spPr>
          <a:noFill/>
          <a:ln/>
        </p:spPr>
        <p:txBody>
          <a:bodyPr/>
          <a:lstStyle/>
          <a:p>
            <a:endParaRPr lang="sw-KE"/>
          </a:p>
        </p:txBody>
      </p:sp>
      <p:sp>
        <p:nvSpPr>
          <p:cNvPr id="137219" name="Slide Number Placeholder 3">
            <a:extLst>
              <a:ext uri="{FF2B5EF4-FFF2-40B4-BE49-F238E27FC236}">
                <a16:creationId xmlns:a16="http://schemas.microsoft.com/office/drawing/2014/main" id="{8DAFD7D4-82F4-F24B-30F4-7EF4963CA025}"/>
              </a:ext>
            </a:extLst>
          </p:cNvPr>
          <p:cNvSpPr>
            <a:spLocks noGrp="1"/>
          </p:cNvSpPr>
          <p:nvPr>
            <p:ph type="sldNum" sz="quarter" idx="5"/>
          </p:nvPr>
        </p:nvSpPr>
        <p:spPr/>
        <p:txBody>
          <a:bodyPr/>
          <a:lstStyle/>
          <a:p>
            <a:pPr>
              <a:defRPr/>
            </a:pPr>
            <a:fld id="{283223A4-2841-4857-9D31-2D6B067F7ACD}" type="slidenum">
              <a:rPr lang="en-US" smtClean="0">
                <a:solidFill>
                  <a:prstClr val="black"/>
                </a:solidFill>
              </a:rPr>
              <a:t>43</a:t>
            </a:fld>
            <a:endParaRPr lang="en-US">
              <a:solidFill>
                <a:prstClr val="black"/>
              </a:solidFill>
            </a:endParaRPr>
          </a:p>
        </p:txBody>
      </p:sp>
    </p:spTree>
    <p:extLst>
      <p:ext uri="{BB962C8B-B14F-4D97-AF65-F5344CB8AC3E}">
        <p14:creationId xmlns:p14="http://schemas.microsoft.com/office/powerpoint/2010/main" val="1563025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atin typeface="Arial" panose="020B0604020202020204" pitchFamily="34" charset="0"/>
            </a:endParaRP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E019B1E-5966-4EA6-B7B1-3643916EFEF0}" type="slidenum">
              <a:rPr lang="en-US" sz="1200"/>
              <a:t>44</a:t>
            </a:fld>
            <a:endParaRPr lang="en-US" sz="1200"/>
          </a:p>
        </p:txBody>
      </p:sp>
    </p:spTree>
    <p:extLst>
      <p:ext uri="{BB962C8B-B14F-4D97-AF65-F5344CB8AC3E}">
        <p14:creationId xmlns:p14="http://schemas.microsoft.com/office/powerpoint/2010/main" val="15668824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8593FA-E9AB-EC48-9716-96CC64AC765D}" type="slidenum">
              <a:rPr lang="en-US" smtClean="0"/>
              <a:t>46</a:t>
            </a:fld>
            <a:endParaRPr lang="en-US" dirty="0"/>
          </a:p>
        </p:txBody>
      </p:sp>
    </p:spTree>
    <p:extLst>
      <p:ext uri="{BB962C8B-B14F-4D97-AF65-F5344CB8AC3E}">
        <p14:creationId xmlns:p14="http://schemas.microsoft.com/office/powerpoint/2010/main" val="3801209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p:spPr>
        <p:txBody>
          <a:bodyPr/>
          <a:lstStyle/>
          <a:p>
            <a:r>
              <a:rPr lang="en-US"/>
              <a:t>animation</a:t>
            </a:r>
          </a:p>
        </p:txBody>
      </p:sp>
      <p:sp>
        <p:nvSpPr>
          <p:cNvPr id="21508" name="Slide Number Placeholder 3"/>
          <p:cNvSpPr>
            <a:spLocks noGrp="1"/>
          </p:cNvSpPr>
          <p:nvPr>
            <p:ph type="sldNum" sz="quarter" idx="5"/>
          </p:nvPr>
        </p:nvSpPr>
        <p:spPr>
          <a:noFill/>
        </p:spPr>
        <p:txBody>
          <a:bodyPr/>
          <a:lstStyle/>
          <a:p>
            <a:fld id="{512F9399-B54F-479B-A279-5ACAD75655E8}" type="slidenum">
              <a:rPr lang="en-US" smtClean="0"/>
              <a:t>5</a:t>
            </a:fld>
            <a:endParaRPr lang="en-US"/>
          </a:p>
        </p:txBody>
      </p:sp>
    </p:spTree>
    <p:extLst>
      <p:ext uri="{BB962C8B-B14F-4D97-AF65-F5344CB8AC3E}">
        <p14:creationId xmlns:p14="http://schemas.microsoft.com/office/powerpoint/2010/main" val="831190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endParaRPr lang="en-US"/>
          </a:p>
        </p:txBody>
      </p:sp>
      <p:sp>
        <p:nvSpPr>
          <p:cNvPr id="82948" name="Slide Number Placeholder 3"/>
          <p:cNvSpPr>
            <a:spLocks noGrp="1"/>
          </p:cNvSpPr>
          <p:nvPr>
            <p:ph type="sldNum" sz="quarter" idx="5"/>
          </p:nvPr>
        </p:nvSpPr>
        <p:spPr>
          <a:noFill/>
        </p:spPr>
        <p:txBody>
          <a:bodyPr/>
          <a:lstStyle/>
          <a:p>
            <a:fld id="{7E442A74-474B-4214-8D0E-58558F8578F7}" type="slidenum">
              <a:rPr lang="en-US" smtClean="0">
                <a:ea typeface="MS PGothic" pitchFamily="34" charset="-128"/>
              </a:rPr>
              <a:t>6</a:t>
            </a:fld>
            <a:endParaRPr lang="en-US">
              <a:ea typeface="MS PGothic" pitchFamily="34" charset="-128"/>
            </a:endParaRPr>
          </a:p>
        </p:txBody>
      </p:sp>
    </p:spTree>
    <p:extLst>
      <p:ext uri="{BB962C8B-B14F-4D97-AF65-F5344CB8AC3E}">
        <p14:creationId xmlns:p14="http://schemas.microsoft.com/office/powerpoint/2010/main" val="1762796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endParaRPr lang="en-US"/>
          </a:p>
        </p:txBody>
      </p:sp>
      <p:sp>
        <p:nvSpPr>
          <p:cNvPr id="82948" name="Slide Number Placeholder 3"/>
          <p:cNvSpPr>
            <a:spLocks noGrp="1"/>
          </p:cNvSpPr>
          <p:nvPr>
            <p:ph type="sldNum" sz="quarter" idx="5"/>
          </p:nvPr>
        </p:nvSpPr>
        <p:spPr>
          <a:noFill/>
        </p:spPr>
        <p:txBody>
          <a:bodyPr/>
          <a:lstStyle/>
          <a:p>
            <a:fld id="{7E442A74-474B-4214-8D0E-58558F8578F7}" type="slidenum">
              <a:rPr lang="en-US" smtClean="0">
                <a:ea typeface="MS PGothic" pitchFamily="34" charset="-128"/>
              </a:rPr>
              <a:t>7</a:t>
            </a:fld>
            <a:endParaRPr lang="en-US">
              <a:ea typeface="MS PGothic" pitchFamily="34" charset="-128"/>
            </a:endParaRPr>
          </a:p>
        </p:txBody>
      </p:sp>
    </p:spTree>
    <p:extLst>
      <p:ext uri="{BB962C8B-B14F-4D97-AF65-F5344CB8AC3E}">
        <p14:creationId xmlns:p14="http://schemas.microsoft.com/office/powerpoint/2010/main" val="433851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p:spPr>
        <p:txBody>
          <a:bodyPr/>
          <a:lstStyle/>
          <a:p>
            <a:endParaRPr lang="en-GB" dirty="0"/>
          </a:p>
        </p:txBody>
      </p:sp>
      <p:sp>
        <p:nvSpPr>
          <p:cNvPr id="88068" name="Slide Number Placeholder 3"/>
          <p:cNvSpPr>
            <a:spLocks noGrp="1"/>
          </p:cNvSpPr>
          <p:nvPr>
            <p:ph type="sldNum" sz="quarter" idx="5"/>
          </p:nvPr>
        </p:nvSpPr>
        <p:spPr>
          <a:noFill/>
        </p:spPr>
        <p:txBody>
          <a:bodyPr/>
          <a:lstStyle/>
          <a:p>
            <a:fld id="{548D5CAD-9514-4978-9D17-7950C2B12D15}" type="slidenum">
              <a:rPr lang="en-US" smtClean="0">
                <a:ea typeface="MS PGothic" pitchFamily="34" charset="-128"/>
              </a:rPr>
              <a:t>8</a:t>
            </a:fld>
            <a:endParaRPr lang="en-US">
              <a:ea typeface="MS PGothic" pitchFamily="34" charset="-128"/>
            </a:endParaRPr>
          </a:p>
        </p:txBody>
      </p:sp>
    </p:spTree>
    <p:extLst>
      <p:ext uri="{BB962C8B-B14F-4D97-AF65-F5344CB8AC3E}">
        <p14:creationId xmlns:p14="http://schemas.microsoft.com/office/powerpoint/2010/main" val="2907274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783180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p:spPr>
        <p:txBody>
          <a:bodyPr/>
          <a:lstStyle/>
          <a:p>
            <a:endParaRPr lang="en-US"/>
          </a:p>
        </p:txBody>
      </p:sp>
      <p:sp>
        <p:nvSpPr>
          <p:cNvPr id="92164" name="Slide Number Placeholder 3"/>
          <p:cNvSpPr>
            <a:spLocks noGrp="1"/>
          </p:cNvSpPr>
          <p:nvPr>
            <p:ph type="sldNum" sz="quarter" idx="5"/>
          </p:nvPr>
        </p:nvSpPr>
        <p:spPr>
          <a:noFill/>
        </p:spPr>
        <p:txBody>
          <a:bodyPr/>
          <a:lstStyle/>
          <a:p>
            <a:fld id="{9217DAAE-7F47-422E-8B90-90EBBEC83974}" type="slidenum">
              <a:rPr lang="en-US" smtClean="0">
                <a:ea typeface="MS PGothic" pitchFamily="34" charset="-128"/>
              </a:rPr>
              <a:t>12</a:t>
            </a:fld>
            <a:endParaRPr lang="en-US">
              <a:ea typeface="MS PGothic" pitchFamily="34" charset="-128"/>
            </a:endParaRPr>
          </a:p>
        </p:txBody>
      </p:sp>
    </p:spTree>
    <p:extLst>
      <p:ext uri="{BB962C8B-B14F-4D97-AF65-F5344CB8AC3E}">
        <p14:creationId xmlns:p14="http://schemas.microsoft.com/office/powerpoint/2010/main" val="4022594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EB40260D-D33A-614A-9201-6EDB08C65BEA}"/>
              </a:ext>
            </a:extLst>
          </p:cNvPr>
          <p:cNvSpPr>
            <a:spLocks noGrp="1" noChangeAspect="1"/>
          </p:cNvSpPr>
          <p:nvPr>
            <p:ph type="pic" sz="quarter" idx="10"/>
          </p:nvPr>
        </p:nvSpPr>
        <p:spPr>
          <a:xfrm>
            <a:off x="16042" y="1501771"/>
            <a:ext cx="9144000" cy="9144000"/>
          </a:xfrm>
        </p:spPr>
        <p:txBody>
          <a:bodyPr/>
          <a:lstStyle/>
          <a:p>
            <a:r>
              <a:rPr lang="en-US"/>
              <a:t>Click icon to add picture</a:t>
            </a:r>
            <a:endParaRPr lang="en-US" dirty="0"/>
          </a:p>
        </p:txBody>
      </p:sp>
      <p:sp>
        <p:nvSpPr>
          <p:cNvPr id="16" name="Text Placeholder 15">
            <a:extLst>
              <a:ext uri="{FF2B5EF4-FFF2-40B4-BE49-F238E27FC236}">
                <a16:creationId xmlns:a16="http://schemas.microsoft.com/office/drawing/2014/main" id="{213FFED0-FB6F-4B4D-BBCC-5AF4D472999C}"/>
              </a:ext>
            </a:extLst>
          </p:cNvPr>
          <p:cNvSpPr>
            <a:spLocks noGrp="1"/>
          </p:cNvSpPr>
          <p:nvPr>
            <p:ph type="body" sz="quarter" idx="11" hasCustomPrompt="1"/>
          </p:nvPr>
        </p:nvSpPr>
        <p:spPr>
          <a:xfrm>
            <a:off x="12852400" y="6416241"/>
            <a:ext cx="9702800" cy="1034129"/>
          </a:xfrm>
        </p:spPr>
        <p:txBody>
          <a:bodyPr wrap="square">
            <a:spAutoFit/>
          </a:bodyPr>
          <a:lstStyle>
            <a:lvl1pPr marL="0" marR="0" indent="0" algn="l" defTabSz="1828800" rtl="0" eaLnBrk="1" fontAlgn="auto" latinLnBrk="0" hangingPunct="1">
              <a:lnSpc>
                <a:spcPct val="80000"/>
              </a:lnSpc>
              <a:spcBef>
                <a:spcPts val="200"/>
              </a:spcBef>
              <a:spcAft>
                <a:spcPts val="1000"/>
              </a:spcAft>
              <a:buClrTx/>
              <a:buSzTx/>
              <a:buFontTx/>
              <a:buNone/>
              <a:tabLst/>
              <a:defRPr sz="7200" b="0" i="0" cap="all" baseline="0">
                <a:latin typeface="Poppins Light" pitchFamily="2" charset="77"/>
                <a:cs typeface="Poppins Light" pitchFamily="2" charset="77"/>
              </a:defRPr>
            </a:lvl1pPr>
          </a:lstStyle>
          <a:p>
            <a:pPr lvl="0"/>
            <a:r>
              <a:rPr lang="en-US" dirty="0"/>
              <a:t>This is the title</a:t>
            </a:r>
          </a:p>
        </p:txBody>
      </p:sp>
      <p:sp>
        <p:nvSpPr>
          <p:cNvPr id="2" name="Title 1">
            <a:extLst>
              <a:ext uri="{FF2B5EF4-FFF2-40B4-BE49-F238E27FC236}">
                <a16:creationId xmlns:a16="http://schemas.microsoft.com/office/drawing/2014/main" id="{6D3FD0C7-91DC-DF43-9818-0DCBF1D4C1DD}"/>
              </a:ext>
            </a:extLst>
          </p:cNvPr>
          <p:cNvSpPr>
            <a:spLocks noGrp="1"/>
          </p:cNvSpPr>
          <p:nvPr>
            <p:ph type="title"/>
          </p:nvPr>
        </p:nvSpPr>
        <p:spPr>
          <a:xfrm>
            <a:off x="12877800" y="4343400"/>
            <a:ext cx="9677400" cy="1920526"/>
          </a:xfrm>
        </p:spPr>
        <p:txBody>
          <a:bodyPr>
            <a:spAutoFit/>
          </a:bodyPr>
          <a:lstStyle>
            <a:lvl1pPr>
              <a:lnSpc>
                <a:spcPct val="80000"/>
              </a:lnSpc>
              <a:defRPr/>
            </a:lvl1pPr>
          </a:lstStyle>
          <a:p>
            <a:r>
              <a:rPr lang="en-US" dirty="0"/>
              <a:t>Click to edit Master title style</a:t>
            </a:r>
          </a:p>
        </p:txBody>
      </p:sp>
      <p:grpSp>
        <p:nvGrpSpPr>
          <p:cNvPr id="6" name="Group 5">
            <a:extLst>
              <a:ext uri="{FF2B5EF4-FFF2-40B4-BE49-F238E27FC236}">
                <a16:creationId xmlns:a16="http://schemas.microsoft.com/office/drawing/2014/main" id="{37D56BF5-A7F4-2F40-7829-3B95357003F3}"/>
              </a:ext>
            </a:extLst>
          </p:cNvPr>
          <p:cNvGrpSpPr/>
          <p:nvPr userDrawn="1"/>
        </p:nvGrpSpPr>
        <p:grpSpPr>
          <a:xfrm>
            <a:off x="9160042" y="6793044"/>
            <a:ext cx="1959618" cy="1979418"/>
            <a:chOff x="9166522" y="4957273"/>
            <a:chExt cx="1959618" cy="1979418"/>
          </a:xfrm>
          <a:solidFill>
            <a:schemeClr val="accent3"/>
          </a:solidFill>
        </p:grpSpPr>
        <p:sp>
          <p:nvSpPr>
            <p:cNvPr id="14" name="Freeform 432">
              <a:extLst>
                <a:ext uri="{FF2B5EF4-FFF2-40B4-BE49-F238E27FC236}">
                  <a16:creationId xmlns:a16="http://schemas.microsoft.com/office/drawing/2014/main" id="{13C9007A-E18C-9E95-2B63-2143C84B61AF}"/>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5" name="Freeform 433">
              <a:extLst>
                <a:ext uri="{FF2B5EF4-FFF2-40B4-BE49-F238E27FC236}">
                  <a16:creationId xmlns:a16="http://schemas.microsoft.com/office/drawing/2014/main" id="{169A067F-41EE-68A4-0AB4-5D274B9759EE}"/>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grpFill/>
            <a:ln>
              <a:noFill/>
            </a:ln>
            <a:effectLst/>
          </p:spPr>
          <p:txBody>
            <a:bodyPr wrap="none" anchor="ctr"/>
            <a:lstStyle/>
            <a:p>
              <a:endParaRPr lang="en-US"/>
            </a:p>
          </p:txBody>
        </p:sp>
      </p:grpSp>
      <p:grpSp>
        <p:nvGrpSpPr>
          <p:cNvPr id="8" name="Group 7">
            <a:extLst>
              <a:ext uri="{FF2B5EF4-FFF2-40B4-BE49-F238E27FC236}">
                <a16:creationId xmlns:a16="http://schemas.microsoft.com/office/drawing/2014/main" id="{593A0CCA-F6C4-F6CA-5906-CE9688837E7A}"/>
              </a:ext>
            </a:extLst>
          </p:cNvPr>
          <p:cNvGrpSpPr/>
          <p:nvPr userDrawn="1"/>
        </p:nvGrpSpPr>
        <p:grpSpPr>
          <a:xfrm>
            <a:off x="9173289" y="8772474"/>
            <a:ext cx="1881825" cy="1900650"/>
            <a:chOff x="1481138" y="1035049"/>
            <a:chExt cx="2557462" cy="2583045"/>
          </a:xfrm>
        </p:grpSpPr>
        <p:sp>
          <p:nvSpPr>
            <p:cNvPr id="22" name="Freeform 250">
              <a:extLst>
                <a:ext uri="{FF2B5EF4-FFF2-40B4-BE49-F238E27FC236}">
                  <a16:creationId xmlns:a16="http://schemas.microsoft.com/office/drawing/2014/main" id="{24C1B02E-1BA6-8EFF-0655-E6D995F75D1D}"/>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1">
              <a:extLst>
                <a:ext uri="{FF2B5EF4-FFF2-40B4-BE49-F238E27FC236}">
                  <a16:creationId xmlns:a16="http://schemas.microsoft.com/office/drawing/2014/main" id="{46B8FCA0-7EAC-7778-1530-7CAE4B8AE159}"/>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52">
              <a:extLst>
                <a:ext uri="{FF2B5EF4-FFF2-40B4-BE49-F238E27FC236}">
                  <a16:creationId xmlns:a16="http://schemas.microsoft.com/office/drawing/2014/main" id="{60682C1F-BE15-0D42-3C4F-B72B7A158593}"/>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53">
              <a:extLst>
                <a:ext uri="{FF2B5EF4-FFF2-40B4-BE49-F238E27FC236}">
                  <a16:creationId xmlns:a16="http://schemas.microsoft.com/office/drawing/2014/main" id="{8EE0F479-55B6-CC8B-464F-459C622A8DB6}"/>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54">
              <a:extLst>
                <a:ext uri="{FF2B5EF4-FFF2-40B4-BE49-F238E27FC236}">
                  <a16:creationId xmlns:a16="http://schemas.microsoft.com/office/drawing/2014/main" id="{8E575F6C-71BD-91F0-A0F5-F2EF4E5E7041}"/>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55">
              <a:extLst>
                <a:ext uri="{FF2B5EF4-FFF2-40B4-BE49-F238E27FC236}">
                  <a16:creationId xmlns:a16="http://schemas.microsoft.com/office/drawing/2014/main" id="{6154D5B3-C9DA-8338-23AB-91078FA53776}"/>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56">
              <a:extLst>
                <a:ext uri="{FF2B5EF4-FFF2-40B4-BE49-F238E27FC236}">
                  <a16:creationId xmlns:a16="http://schemas.microsoft.com/office/drawing/2014/main" id="{D9EA73BA-2677-F434-1343-3A90FF468193}"/>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57">
              <a:extLst>
                <a:ext uri="{FF2B5EF4-FFF2-40B4-BE49-F238E27FC236}">
                  <a16:creationId xmlns:a16="http://schemas.microsoft.com/office/drawing/2014/main" id="{5DF4183B-FBFD-E59C-7CFA-3A9D6FFCE332}"/>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58">
              <a:extLst>
                <a:ext uri="{FF2B5EF4-FFF2-40B4-BE49-F238E27FC236}">
                  <a16:creationId xmlns:a16="http://schemas.microsoft.com/office/drawing/2014/main" id="{C72A5E24-D1B4-B497-28E6-605D1D826B84}"/>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4" name="Freeform 370">
            <a:extLst>
              <a:ext uri="{FF2B5EF4-FFF2-40B4-BE49-F238E27FC236}">
                <a16:creationId xmlns:a16="http://schemas.microsoft.com/office/drawing/2014/main" id="{96C42D78-FDBB-3638-9C16-980C953FE945}"/>
              </a:ext>
            </a:extLst>
          </p:cNvPr>
          <p:cNvSpPr>
            <a:spLocks noChangeArrowheads="1"/>
          </p:cNvSpPr>
          <p:nvPr userDrawn="1"/>
        </p:nvSpPr>
        <p:spPr bwMode="auto">
          <a:xfrm rot="5400000">
            <a:off x="9160042" y="10673136"/>
            <a:ext cx="1891548" cy="1891548"/>
          </a:xfrm>
          <a:custGeom>
            <a:avLst/>
            <a:gdLst>
              <a:gd name="T0" fmla="*/ 0 w 436"/>
              <a:gd name="T1" fmla="*/ 435 h 436"/>
              <a:gd name="T2" fmla="*/ 435 w 436"/>
              <a:gd name="T3" fmla="*/ 435 h 436"/>
              <a:gd name="T4" fmla="*/ 0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0" y="0"/>
                </a:lnTo>
                <a:lnTo>
                  <a:pt x="0" y="435"/>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45" name="Group 44">
            <a:extLst>
              <a:ext uri="{FF2B5EF4-FFF2-40B4-BE49-F238E27FC236}">
                <a16:creationId xmlns:a16="http://schemas.microsoft.com/office/drawing/2014/main" id="{22151346-D84E-4C4A-CDAB-49FCBE6829C2}"/>
              </a:ext>
            </a:extLst>
          </p:cNvPr>
          <p:cNvGrpSpPr/>
          <p:nvPr userDrawn="1"/>
        </p:nvGrpSpPr>
        <p:grpSpPr>
          <a:xfrm>
            <a:off x="7268494" y="10673124"/>
            <a:ext cx="1891548" cy="1891560"/>
            <a:chOff x="2198688" y="1670050"/>
            <a:chExt cx="157162" cy="157163"/>
          </a:xfrm>
        </p:grpSpPr>
        <p:sp>
          <p:nvSpPr>
            <p:cNvPr id="46" name="Freeform 5010">
              <a:extLst>
                <a:ext uri="{FF2B5EF4-FFF2-40B4-BE49-F238E27FC236}">
                  <a16:creationId xmlns:a16="http://schemas.microsoft.com/office/drawing/2014/main" id="{0D0F1A05-EBA0-E4EF-56B7-FDF0EDAF4625}"/>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rgbClr val="231F20"/>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5011">
              <a:extLst>
                <a:ext uri="{FF2B5EF4-FFF2-40B4-BE49-F238E27FC236}">
                  <a16:creationId xmlns:a16="http://schemas.microsoft.com/office/drawing/2014/main" id="{2D717AF6-146B-B832-83D7-FADD0EE6312D}"/>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rgbClr val="EE4799"/>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261289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ist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17CCF-3D83-984A-93E3-1DEAEE324160}"/>
              </a:ext>
            </a:extLst>
          </p:cNvPr>
          <p:cNvSpPr>
            <a:spLocks noGrp="1"/>
          </p:cNvSpPr>
          <p:nvPr>
            <p:ph type="title" hasCustomPrompt="1"/>
          </p:nvPr>
        </p:nvSpPr>
        <p:spPr>
          <a:xfrm>
            <a:off x="2060218" y="1600200"/>
            <a:ext cx="10199686" cy="1770879"/>
          </a:xfrm>
          <a:prstGeom prst="rect">
            <a:avLst/>
          </a:prstGeom>
        </p:spPr>
        <p:txBody>
          <a:bodyPr/>
          <a:lstStyle>
            <a:lvl1pPr>
              <a:defRPr>
                <a:latin typeface="+mj-lt"/>
              </a:defRPr>
            </a:lvl1pPr>
          </a:lstStyle>
          <a:p>
            <a:r>
              <a:rPr lang="en-US" dirty="0"/>
              <a:t>CLICK TO EDIT MASTER TITLE</a:t>
            </a:r>
          </a:p>
        </p:txBody>
      </p:sp>
      <p:sp>
        <p:nvSpPr>
          <p:cNvPr id="11" name="Text Placeholder 10">
            <a:extLst>
              <a:ext uri="{FF2B5EF4-FFF2-40B4-BE49-F238E27FC236}">
                <a16:creationId xmlns:a16="http://schemas.microsoft.com/office/drawing/2014/main" id="{4E1992CF-7214-CB48-86F3-27EB768074D7}"/>
              </a:ext>
            </a:extLst>
          </p:cNvPr>
          <p:cNvSpPr>
            <a:spLocks noGrp="1"/>
          </p:cNvSpPr>
          <p:nvPr>
            <p:ph type="body" sz="quarter" idx="13"/>
          </p:nvPr>
        </p:nvSpPr>
        <p:spPr>
          <a:xfrm>
            <a:off x="2060217" y="3458144"/>
            <a:ext cx="10199687" cy="535531"/>
          </a:xfrm>
        </p:spPr>
        <p:txBody>
          <a:bodyPr>
            <a:spAutoFit/>
          </a:bodyPr>
          <a:lstStyle>
            <a:lvl1pPr marL="0" indent="0">
              <a:buNone/>
              <a:defRPr sz="3200" cap="none" baseline="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p:txBody>
      </p:sp>
      <p:sp>
        <p:nvSpPr>
          <p:cNvPr id="4" name="Text Placeholder 3">
            <a:extLst>
              <a:ext uri="{FF2B5EF4-FFF2-40B4-BE49-F238E27FC236}">
                <a16:creationId xmlns:a16="http://schemas.microsoft.com/office/drawing/2014/main" id="{11E45309-756C-C340-B826-6DBF1E406B97}"/>
              </a:ext>
            </a:extLst>
          </p:cNvPr>
          <p:cNvSpPr>
            <a:spLocks noGrp="1"/>
          </p:cNvSpPr>
          <p:nvPr>
            <p:ph type="body" sz="quarter" idx="14"/>
          </p:nvPr>
        </p:nvSpPr>
        <p:spPr>
          <a:xfrm>
            <a:off x="5044994" y="5851619"/>
            <a:ext cx="7214909" cy="491260"/>
          </a:xfrm>
        </p:spPr>
        <p:txBody>
          <a:bodyPr wrap="square">
            <a:spAutoFit/>
          </a:bodyPr>
          <a:lstStyle>
            <a:lvl1pPr marL="0" indent="0">
              <a:buNone/>
              <a:defRPr sz="2800" cap="none" baseline="0">
                <a:latin typeface="+mn-lt"/>
              </a:defRPr>
            </a:lvl1pPr>
            <a:lvl2pPr>
              <a:defRPr sz="2800" baseline="0">
                <a:latin typeface="+mn-lt"/>
              </a:defRPr>
            </a:lvl2pPr>
            <a:lvl3pPr>
              <a:defRPr sz="2800" baseline="0">
                <a:latin typeface="+mn-lt"/>
              </a:defRPr>
            </a:lvl3pPr>
            <a:lvl4pPr>
              <a:defRPr sz="2800" baseline="0">
                <a:latin typeface="+mn-lt"/>
              </a:defRPr>
            </a:lvl4pPr>
            <a:lvl5pPr>
              <a:defRPr sz="2800" baseline="0">
                <a:latin typeface="+mn-lt"/>
              </a:defRPr>
            </a:lvl5pPr>
          </a:lstStyle>
          <a:p>
            <a:pPr lvl="0"/>
            <a:r>
              <a:rPr lang="en-US"/>
              <a:t>Click to edit Master text styles</a:t>
            </a:r>
          </a:p>
        </p:txBody>
      </p:sp>
      <p:sp>
        <p:nvSpPr>
          <p:cNvPr id="24" name="Text Placeholder 3">
            <a:extLst>
              <a:ext uri="{FF2B5EF4-FFF2-40B4-BE49-F238E27FC236}">
                <a16:creationId xmlns:a16="http://schemas.microsoft.com/office/drawing/2014/main" id="{17AF0CB1-33C8-1E47-A77E-D17D6D0821F4}"/>
              </a:ext>
            </a:extLst>
          </p:cNvPr>
          <p:cNvSpPr>
            <a:spLocks noGrp="1"/>
          </p:cNvSpPr>
          <p:nvPr>
            <p:ph type="body" sz="quarter" idx="15"/>
          </p:nvPr>
        </p:nvSpPr>
        <p:spPr>
          <a:xfrm>
            <a:off x="5079630" y="7881311"/>
            <a:ext cx="7214909" cy="491260"/>
          </a:xfrm>
        </p:spPr>
        <p:txBody>
          <a:bodyPr wrap="square">
            <a:spAutoFit/>
          </a:bodyPr>
          <a:lstStyle>
            <a:lvl1pPr marL="0" indent="0">
              <a:buNone/>
              <a:defRPr sz="2800" cap="none" baseline="0">
                <a:latin typeface="+mn-lt"/>
              </a:defRPr>
            </a:lvl1pPr>
            <a:lvl2pPr>
              <a:defRPr sz="2800" baseline="0">
                <a:latin typeface="+mn-lt"/>
              </a:defRPr>
            </a:lvl2pPr>
            <a:lvl3pPr>
              <a:defRPr sz="2800" baseline="0">
                <a:latin typeface="+mn-lt"/>
              </a:defRPr>
            </a:lvl3pPr>
            <a:lvl4pPr>
              <a:defRPr sz="2800" baseline="0">
                <a:latin typeface="+mn-lt"/>
              </a:defRPr>
            </a:lvl4pPr>
            <a:lvl5pPr>
              <a:defRPr sz="2800" baseline="0">
                <a:latin typeface="+mn-lt"/>
              </a:defRPr>
            </a:lvl5pPr>
          </a:lstStyle>
          <a:p>
            <a:pPr lvl="0"/>
            <a:r>
              <a:rPr lang="en-US"/>
              <a:t>Click to edit Master text styles</a:t>
            </a:r>
          </a:p>
        </p:txBody>
      </p:sp>
      <p:sp>
        <p:nvSpPr>
          <p:cNvPr id="25" name="Text Placeholder 3">
            <a:extLst>
              <a:ext uri="{FF2B5EF4-FFF2-40B4-BE49-F238E27FC236}">
                <a16:creationId xmlns:a16="http://schemas.microsoft.com/office/drawing/2014/main" id="{D3649FDF-AD8E-E34F-865C-543971BDF802}"/>
              </a:ext>
            </a:extLst>
          </p:cNvPr>
          <p:cNvSpPr>
            <a:spLocks noGrp="1"/>
          </p:cNvSpPr>
          <p:nvPr>
            <p:ph type="body" sz="quarter" idx="16"/>
          </p:nvPr>
        </p:nvSpPr>
        <p:spPr>
          <a:xfrm>
            <a:off x="5079630" y="9911003"/>
            <a:ext cx="7214909" cy="491260"/>
          </a:xfrm>
        </p:spPr>
        <p:txBody>
          <a:bodyPr wrap="square">
            <a:spAutoFit/>
          </a:bodyPr>
          <a:lstStyle>
            <a:lvl1pPr marL="0" indent="0">
              <a:buNone/>
              <a:defRPr sz="2800" cap="none" baseline="0">
                <a:latin typeface="+mn-lt"/>
              </a:defRPr>
            </a:lvl1pPr>
            <a:lvl2pPr>
              <a:defRPr sz="2800" baseline="0">
                <a:latin typeface="+mn-lt"/>
              </a:defRPr>
            </a:lvl2pPr>
            <a:lvl3pPr>
              <a:defRPr sz="2800" baseline="0">
                <a:latin typeface="+mn-lt"/>
              </a:defRPr>
            </a:lvl3pPr>
            <a:lvl4pPr>
              <a:defRPr sz="2800" baseline="0">
                <a:latin typeface="+mn-lt"/>
              </a:defRPr>
            </a:lvl4pPr>
            <a:lvl5pPr>
              <a:defRPr sz="2800" baseline="0">
                <a:latin typeface="+mn-lt"/>
              </a:defRPr>
            </a:lvl5pPr>
          </a:lstStyle>
          <a:p>
            <a:pPr lvl="0"/>
            <a:r>
              <a:rPr lang="en-US"/>
              <a:t>Click to edit Master text styles</a:t>
            </a:r>
          </a:p>
        </p:txBody>
      </p:sp>
      <p:sp>
        <p:nvSpPr>
          <p:cNvPr id="27" name="Text Placeholder 26">
            <a:extLst>
              <a:ext uri="{FF2B5EF4-FFF2-40B4-BE49-F238E27FC236}">
                <a16:creationId xmlns:a16="http://schemas.microsoft.com/office/drawing/2014/main" id="{E3E0DB1D-6486-F941-A7F9-7A5A2DF9F171}"/>
              </a:ext>
            </a:extLst>
          </p:cNvPr>
          <p:cNvSpPr>
            <a:spLocks noGrp="1"/>
          </p:cNvSpPr>
          <p:nvPr>
            <p:ph type="body" sz="quarter" idx="17"/>
          </p:nvPr>
        </p:nvSpPr>
        <p:spPr>
          <a:xfrm>
            <a:off x="2060219" y="5851619"/>
            <a:ext cx="2959968" cy="8097601"/>
          </a:xfrm>
        </p:spPr>
        <p:txBody>
          <a:bodyPr/>
          <a:lstStyle>
            <a:lvl1pPr marL="0" indent="0">
              <a:buNone/>
              <a:defRPr sz="7200" b="1" i="0" baseline="0">
                <a:latin typeface="+mj-lt"/>
              </a:defRPr>
            </a:lvl1pPr>
          </a:lstStyle>
          <a:p>
            <a:pPr lvl="0"/>
            <a:r>
              <a:rPr lang="en-US" dirty="0"/>
              <a:t>Click to edit Master text styles</a:t>
            </a:r>
          </a:p>
        </p:txBody>
      </p:sp>
      <p:sp>
        <p:nvSpPr>
          <p:cNvPr id="28" name="Text Placeholder 26">
            <a:extLst>
              <a:ext uri="{FF2B5EF4-FFF2-40B4-BE49-F238E27FC236}">
                <a16:creationId xmlns:a16="http://schemas.microsoft.com/office/drawing/2014/main" id="{5A118A83-7AF3-1240-944E-F6611338E596}"/>
              </a:ext>
            </a:extLst>
          </p:cNvPr>
          <p:cNvSpPr>
            <a:spLocks noGrp="1"/>
          </p:cNvSpPr>
          <p:nvPr>
            <p:ph type="body" sz="quarter" idx="18" hasCustomPrompt="1"/>
          </p:nvPr>
        </p:nvSpPr>
        <p:spPr>
          <a:xfrm>
            <a:off x="2060219" y="7881311"/>
            <a:ext cx="2959968" cy="1117229"/>
          </a:xfrm>
        </p:spPr>
        <p:txBody>
          <a:bodyPr/>
          <a:lstStyle>
            <a:lvl1pPr marL="0" indent="0">
              <a:buNone/>
              <a:defRPr sz="7200" b="1" i="0" baseline="0">
                <a:latin typeface="+mj-lt"/>
              </a:defRPr>
            </a:lvl1pPr>
          </a:lstStyle>
          <a:p>
            <a:pPr lvl="0"/>
            <a:r>
              <a:rPr lang="en-US" dirty="0"/>
              <a:t>click</a:t>
            </a:r>
          </a:p>
        </p:txBody>
      </p:sp>
      <p:sp>
        <p:nvSpPr>
          <p:cNvPr id="29" name="Text Placeholder 26">
            <a:extLst>
              <a:ext uri="{FF2B5EF4-FFF2-40B4-BE49-F238E27FC236}">
                <a16:creationId xmlns:a16="http://schemas.microsoft.com/office/drawing/2014/main" id="{EDAD647F-1D52-0046-AB4C-87E19147F2E1}"/>
              </a:ext>
            </a:extLst>
          </p:cNvPr>
          <p:cNvSpPr>
            <a:spLocks noGrp="1"/>
          </p:cNvSpPr>
          <p:nvPr>
            <p:ph type="body" sz="quarter" idx="19"/>
          </p:nvPr>
        </p:nvSpPr>
        <p:spPr>
          <a:xfrm>
            <a:off x="2060218" y="9911003"/>
            <a:ext cx="2959968" cy="8097601"/>
          </a:xfrm>
        </p:spPr>
        <p:txBody>
          <a:bodyPr/>
          <a:lstStyle>
            <a:lvl1pPr marL="0" indent="0">
              <a:buNone/>
              <a:defRPr sz="7200" b="1" i="0" baseline="0">
                <a:latin typeface="+mj-lt"/>
              </a:defRPr>
            </a:lvl1pPr>
          </a:lstStyle>
          <a:p>
            <a:pPr lvl="0"/>
            <a:r>
              <a:rPr lang="en-US"/>
              <a:t>Click to edit Master text styles</a:t>
            </a:r>
          </a:p>
        </p:txBody>
      </p:sp>
      <p:sp>
        <p:nvSpPr>
          <p:cNvPr id="17" name="Picture Placeholder 2">
            <a:extLst>
              <a:ext uri="{FF2B5EF4-FFF2-40B4-BE49-F238E27FC236}">
                <a16:creationId xmlns:a16="http://schemas.microsoft.com/office/drawing/2014/main" id="{1E7B807F-5356-9F43-9179-A67DE663D7A5}"/>
              </a:ext>
            </a:extLst>
          </p:cNvPr>
          <p:cNvSpPr>
            <a:spLocks noGrp="1"/>
          </p:cNvSpPr>
          <p:nvPr>
            <p:ph type="pic" idx="1"/>
          </p:nvPr>
        </p:nvSpPr>
        <p:spPr>
          <a:xfrm>
            <a:off x="15240000" y="3309311"/>
            <a:ext cx="9144000" cy="91440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grpSp>
        <p:nvGrpSpPr>
          <p:cNvPr id="18" name="Group 17">
            <a:extLst>
              <a:ext uri="{FF2B5EF4-FFF2-40B4-BE49-F238E27FC236}">
                <a16:creationId xmlns:a16="http://schemas.microsoft.com/office/drawing/2014/main" id="{3AA8ED8F-E876-6336-C293-AA2F6CDAAC7D}"/>
              </a:ext>
            </a:extLst>
          </p:cNvPr>
          <p:cNvGrpSpPr/>
          <p:nvPr userDrawn="1"/>
        </p:nvGrpSpPr>
        <p:grpSpPr>
          <a:xfrm rot="16200000">
            <a:off x="21027014" y="1617177"/>
            <a:ext cx="1692797" cy="1709901"/>
            <a:chOff x="9166522" y="4957273"/>
            <a:chExt cx="1959618" cy="1979418"/>
          </a:xfrm>
        </p:grpSpPr>
        <p:sp>
          <p:nvSpPr>
            <p:cNvPr id="19" name="Freeform 432">
              <a:extLst>
                <a:ext uri="{FF2B5EF4-FFF2-40B4-BE49-F238E27FC236}">
                  <a16:creationId xmlns:a16="http://schemas.microsoft.com/office/drawing/2014/main" id="{35C349DA-AE2E-AA6C-5F5E-689DE2A4FCA1}"/>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433">
              <a:extLst>
                <a:ext uri="{FF2B5EF4-FFF2-40B4-BE49-F238E27FC236}">
                  <a16:creationId xmlns:a16="http://schemas.microsoft.com/office/drawing/2014/main" id="{FDA26F42-29A6-B9B7-104F-95BFE053720B}"/>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dirty="0"/>
            </a:p>
          </p:txBody>
        </p:sp>
      </p:grpSp>
      <p:grpSp>
        <p:nvGrpSpPr>
          <p:cNvPr id="21" name="Group 20">
            <a:extLst>
              <a:ext uri="{FF2B5EF4-FFF2-40B4-BE49-F238E27FC236}">
                <a16:creationId xmlns:a16="http://schemas.microsoft.com/office/drawing/2014/main" id="{C7BBAF35-CEDF-4CB6-3686-7F3B1267C627}"/>
              </a:ext>
            </a:extLst>
          </p:cNvPr>
          <p:cNvGrpSpPr/>
          <p:nvPr userDrawn="1"/>
        </p:nvGrpSpPr>
        <p:grpSpPr>
          <a:xfrm>
            <a:off x="22750050" y="1609567"/>
            <a:ext cx="1671335" cy="1688055"/>
            <a:chOff x="1481138" y="1035049"/>
            <a:chExt cx="2557462" cy="2583045"/>
          </a:xfrm>
        </p:grpSpPr>
        <p:sp>
          <p:nvSpPr>
            <p:cNvPr id="22" name="Freeform 250">
              <a:extLst>
                <a:ext uri="{FF2B5EF4-FFF2-40B4-BE49-F238E27FC236}">
                  <a16:creationId xmlns:a16="http://schemas.microsoft.com/office/drawing/2014/main" id="{53C4C4B8-3210-3277-FB8E-3C59A109A373}"/>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1">
              <a:extLst>
                <a:ext uri="{FF2B5EF4-FFF2-40B4-BE49-F238E27FC236}">
                  <a16:creationId xmlns:a16="http://schemas.microsoft.com/office/drawing/2014/main" id="{A62C150D-757F-1277-EA65-0A97540ED61C}"/>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52">
              <a:extLst>
                <a:ext uri="{FF2B5EF4-FFF2-40B4-BE49-F238E27FC236}">
                  <a16:creationId xmlns:a16="http://schemas.microsoft.com/office/drawing/2014/main" id="{BA9EA052-210A-2B4B-8CF8-5260C2007FFA}"/>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53">
              <a:extLst>
                <a:ext uri="{FF2B5EF4-FFF2-40B4-BE49-F238E27FC236}">
                  <a16:creationId xmlns:a16="http://schemas.microsoft.com/office/drawing/2014/main" id="{C4436BD8-BEB9-D8A9-3C80-AB5036C84826}"/>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54">
              <a:extLst>
                <a:ext uri="{FF2B5EF4-FFF2-40B4-BE49-F238E27FC236}">
                  <a16:creationId xmlns:a16="http://schemas.microsoft.com/office/drawing/2014/main" id="{79B5FE30-F4F1-5E1C-155C-E651AB3D2D16}"/>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55">
              <a:extLst>
                <a:ext uri="{FF2B5EF4-FFF2-40B4-BE49-F238E27FC236}">
                  <a16:creationId xmlns:a16="http://schemas.microsoft.com/office/drawing/2014/main" id="{74157F5C-AEA6-DD73-D642-CB044DFD6171}"/>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56">
              <a:extLst>
                <a:ext uri="{FF2B5EF4-FFF2-40B4-BE49-F238E27FC236}">
                  <a16:creationId xmlns:a16="http://schemas.microsoft.com/office/drawing/2014/main" id="{58984A31-33B1-A956-A70F-C2293FEB236A}"/>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57">
              <a:extLst>
                <a:ext uri="{FF2B5EF4-FFF2-40B4-BE49-F238E27FC236}">
                  <a16:creationId xmlns:a16="http://schemas.microsoft.com/office/drawing/2014/main" id="{7C3ADCA8-7B1E-2732-F24A-81B7418E5A85}"/>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58">
              <a:extLst>
                <a:ext uri="{FF2B5EF4-FFF2-40B4-BE49-F238E27FC236}">
                  <a16:creationId xmlns:a16="http://schemas.microsoft.com/office/drawing/2014/main" id="{E2DE50A1-E8DB-BEA9-5EAC-42742699E871}"/>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6" name="Freeform 5011">
            <a:extLst>
              <a:ext uri="{FF2B5EF4-FFF2-40B4-BE49-F238E27FC236}">
                <a16:creationId xmlns:a16="http://schemas.microsoft.com/office/drawing/2014/main" id="{0908FE95-B872-1B1C-6C73-490DCD9D77A5}"/>
              </a:ext>
            </a:extLst>
          </p:cNvPr>
          <p:cNvSpPr>
            <a:spLocks noChangeArrowheads="1"/>
          </p:cNvSpPr>
          <p:nvPr userDrawn="1"/>
        </p:nvSpPr>
        <p:spPr bwMode="auto">
          <a:xfrm>
            <a:off x="22750051" y="-14873"/>
            <a:ext cx="1649807" cy="1649817"/>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2"/>
          </a:solidFill>
          <a:ln>
            <a:noFill/>
          </a:ln>
          <a:effectLst/>
        </p:spPr>
        <p:txBody>
          <a:bodyPr wrap="none" anchor="ctr"/>
          <a:lstStyle/>
          <a:p>
            <a:endParaRPr lang="en-US" dirty="0"/>
          </a:p>
        </p:txBody>
      </p:sp>
    </p:spTree>
    <p:extLst>
      <p:ext uri="{BB962C8B-B14F-4D97-AF65-F5344CB8AC3E}">
        <p14:creationId xmlns:p14="http://schemas.microsoft.com/office/powerpoint/2010/main" val="809556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3A18-B08C-524B-BDE8-93E42488B242}"/>
              </a:ext>
            </a:extLst>
          </p:cNvPr>
          <p:cNvSpPr>
            <a:spLocks noGrp="1"/>
          </p:cNvSpPr>
          <p:nvPr>
            <p:ph type="title" hasCustomPrompt="1"/>
          </p:nvPr>
        </p:nvSpPr>
        <p:spPr>
          <a:xfrm>
            <a:off x="1657024" y="964431"/>
            <a:ext cx="11220776" cy="2185938"/>
          </a:xfrm>
          <a:prstGeom prst="rect">
            <a:avLst/>
          </a:prstGeom>
        </p:spPr>
        <p:txBody>
          <a:bodyPr wrap="square" bIns="0" anchor="b" anchorCtr="0"/>
          <a:lstStyle>
            <a:lvl1pPr>
              <a:defRPr b="1" i="0" cap="all" baseline="0">
                <a:latin typeface="+mj-lt"/>
                <a:cs typeface="Poppins" pitchFamily="2" charset="77"/>
              </a:defRPr>
            </a:lvl1pPr>
          </a:lstStyle>
          <a:p>
            <a:r>
              <a:rPr lang="en-US" dirty="0"/>
              <a:t>CLICK TO EDIT MASTER TITLE STYLE</a:t>
            </a:r>
          </a:p>
        </p:txBody>
      </p:sp>
      <p:sp>
        <p:nvSpPr>
          <p:cNvPr id="10" name="Chart Placeholder 9">
            <a:extLst>
              <a:ext uri="{FF2B5EF4-FFF2-40B4-BE49-F238E27FC236}">
                <a16:creationId xmlns:a16="http://schemas.microsoft.com/office/drawing/2014/main" id="{A059B3D8-719C-3544-BB39-86C6813FCFF8}"/>
              </a:ext>
            </a:extLst>
          </p:cNvPr>
          <p:cNvSpPr>
            <a:spLocks noGrp="1"/>
          </p:cNvSpPr>
          <p:nvPr>
            <p:ph type="chart" sz="quarter" idx="10"/>
          </p:nvPr>
        </p:nvSpPr>
        <p:spPr>
          <a:xfrm>
            <a:off x="1657350" y="3429000"/>
            <a:ext cx="18459450" cy="8915400"/>
          </a:xfrm>
        </p:spPr>
        <p:txBody>
          <a:bodyPr/>
          <a:lstStyle/>
          <a:p>
            <a:endParaRPr lang="en-US"/>
          </a:p>
        </p:txBody>
      </p:sp>
      <p:grpSp>
        <p:nvGrpSpPr>
          <p:cNvPr id="8" name="Group 7">
            <a:extLst>
              <a:ext uri="{FF2B5EF4-FFF2-40B4-BE49-F238E27FC236}">
                <a16:creationId xmlns:a16="http://schemas.microsoft.com/office/drawing/2014/main" id="{D60EA477-CA56-F385-63FB-A43EA0EC1CAF}"/>
              </a:ext>
            </a:extLst>
          </p:cNvPr>
          <p:cNvGrpSpPr/>
          <p:nvPr userDrawn="1"/>
        </p:nvGrpSpPr>
        <p:grpSpPr>
          <a:xfrm rot="16200000">
            <a:off x="22783795" y="3145651"/>
            <a:ext cx="1600200" cy="1600210"/>
            <a:chOff x="2198688" y="1670050"/>
            <a:chExt cx="157162" cy="157163"/>
          </a:xfrm>
        </p:grpSpPr>
        <p:sp>
          <p:nvSpPr>
            <p:cNvPr id="9" name="Freeform 5010">
              <a:extLst>
                <a:ext uri="{FF2B5EF4-FFF2-40B4-BE49-F238E27FC236}">
                  <a16:creationId xmlns:a16="http://schemas.microsoft.com/office/drawing/2014/main" id="{4657311F-5DE3-5458-C82F-B872D31BBE5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4"/>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5011">
              <a:extLst>
                <a:ext uri="{FF2B5EF4-FFF2-40B4-BE49-F238E27FC236}">
                  <a16:creationId xmlns:a16="http://schemas.microsoft.com/office/drawing/2014/main" id="{701454B5-661E-9FF0-AFBC-938DC2C90D27}"/>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6"/>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12" name="Group 11">
            <a:extLst>
              <a:ext uri="{FF2B5EF4-FFF2-40B4-BE49-F238E27FC236}">
                <a16:creationId xmlns:a16="http://schemas.microsoft.com/office/drawing/2014/main" id="{F03AC0C3-39A5-0F65-F815-59A125CA5CCF}"/>
              </a:ext>
            </a:extLst>
          </p:cNvPr>
          <p:cNvGrpSpPr/>
          <p:nvPr userDrawn="1"/>
        </p:nvGrpSpPr>
        <p:grpSpPr>
          <a:xfrm rot="16200000">
            <a:off x="22795807" y="-23874"/>
            <a:ext cx="1600198" cy="1616367"/>
            <a:chOff x="9166522" y="4957273"/>
            <a:chExt cx="1959618" cy="1979418"/>
          </a:xfrm>
        </p:grpSpPr>
        <p:sp>
          <p:nvSpPr>
            <p:cNvPr id="13" name="Freeform 432">
              <a:extLst>
                <a:ext uri="{FF2B5EF4-FFF2-40B4-BE49-F238E27FC236}">
                  <a16:creationId xmlns:a16="http://schemas.microsoft.com/office/drawing/2014/main" id="{E90D77EA-8E1E-0A14-0631-C75EACFF2705}"/>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433">
              <a:extLst>
                <a:ext uri="{FF2B5EF4-FFF2-40B4-BE49-F238E27FC236}">
                  <a16:creationId xmlns:a16="http://schemas.microsoft.com/office/drawing/2014/main" id="{F4367171-5CF8-119A-791D-BF35CF52A4E3}"/>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dirty="0"/>
            </a:p>
          </p:txBody>
        </p:sp>
      </p:grpSp>
      <p:grpSp>
        <p:nvGrpSpPr>
          <p:cNvPr id="15" name="Group 14">
            <a:extLst>
              <a:ext uri="{FF2B5EF4-FFF2-40B4-BE49-F238E27FC236}">
                <a16:creationId xmlns:a16="http://schemas.microsoft.com/office/drawing/2014/main" id="{8B7184A1-C45C-BD82-FAAA-0D523A0C8041}"/>
              </a:ext>
            </a:extLst>
          </p:cNvPr>
          <p:cNvGrpSpPr/>
          <p:nvPr userDrawn="1"/>
        </p:nvGrpSpPr>
        <p:grpSpPr>
          <a:xfrm>
            <a:off x="22803879" y="1545446"/>
            <a:ext cx="1600221" cy="1600210"/>
            <a:chOff x="1485900" y="715963"/>
            <a:chExt cx="157163" cy="157162"/>
          </a:xfrm>
        </p:grpSpPr>
        <p:sp>
          <p:nvSpPr>
            <p:cNvPr id="16" name="Freeform 268">
              <a:extLst>
                <a:ext uri="{FF2B5EF4-FFF2-40B4-BE49-F238E27FC236}">
                  <a16:creationId xmlns:a16="http://schemas.microsoft.com/office/drawing/2014/main" id="{536E9F7B-5242-0ACA-513F-70250F8CAB91}"/>
                </a:ext>
              </a:extLst>
            </p:cNvPr>
            <p:cNvSpPr>
              <a:spLocks noChangeArrowheads="1"/>
            </p:cNvSpPr>
            <p:nvPr/>
          </p:nvSpPr>
          <p:spPr bwMode="auto">
            <a:xfrm>
              <a:off x="1485900"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269">
              <a:extLst>
                <a:ext uri="{FF2B5EF4-FFF2-40B4-BE49-F238E27FC236}">
                  <a16:creationId xmlns:a16="http://schemas.microsoft.com/office/drawing/2014/main" id="{28352C19-751A-4DC9-4162-3B5C6C748DDA}"/>
                </a:ext>
              </a:extLst>
            </p:cNvPr>
            <p:cNvSpPr>
              <a:spLocks noChangeArrowheads="1"/>
            </p:cNvSpPr>
            <p:nvPr/>
          </p:nvSpPr>
          <p:spPr bwMode="auto">
            <a:xfrm>
              <a:off x="150336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270">
              <a:extLst>
                <a:ext uri="{FF2B5EF4-FFF2-40B4-BE49-F238E27FC236}">
                  <a16:creationId xmlns:a16="http://schemas.microsoft.com/office/drawing/2014/main" id="{80007171-660C-BE3B-EB01-880AE6BACDB0}"/>
                </a:ext>
              </a:extLst>
            </p:cNvPr>
            <p:cNvSpPr>
              <a:spLocks noChangeArrowheads="1"/>
            </p:cNvSpPr>
            <p:nvPr/>
          </p:nvSpPr>
          <p:spPr bwMode="auto">
            <a:xfrm>
              <a:off x="1520825"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271">
              <a:extLst>
                <a:ext uri="{FF2B5EF4-FFF2-40B4-BE49-F238E27FC236}">
                  <a16:creationId xmlns:a16="http://schemas.microsoft.com/office/drawing/2014/main" id="{D1F96B1D-8C5C-F0C4-AF3C-2F889B478A71}"/>
                </a:ext>
              </a:extLst>
            </p:cNvPr>
            <p:cNvSpPr>
              <a:spLocks noChangeArrowheads="1"/>
            </p:cNvSpPr>
            <p:nvPr/>
          </p:nvSpPr>
          <p:spPr bwMode="auto">
            <a:xfrm>
              <a:off x="1485900" y="731838"/>
              <a:ext cx="17463" cy="19050"/>
            </a:xfrm>
            <a:custGeom>
              <a:avLst/>
              <a:gdLst>
                <a:gd name="T0" fmla="*/ 0 w 47"/>
                <a:gd name="T1" fmla="*/ 51 h 52"/>
                <a:gd name="T2" fmla="*/ 46 w 47"/>
                <a:gd name="T3" fmla="*/ 51 h 52"/>
                <a:gd name="T4" fmla="*/ 0 w 47"/>
                <a:gd name="T5" fmla="*/ 0 h 52"/>
                <a:gd name="T6" fmla="*/ 0 w 47"/>
                <a:gd name="T7" fmla="*/ 51 h 52"/>
              </a:gdLst>
              <a:ahLst/>
              <a:cxnLst>
                <a:cxn ang="0">
                  <a:pos x="T0" y="T1"/>
                </a:cxn>
                <a:cxn ang="0">
                  <a:pos x="T2" y="T3"/>
                </a:cxn>
                <a:cxn ang="0">
                  <a:pos x="T4" y="T5"/>
                </a:cxn>
                <a:cxn ang="0">
                  <a:pos x="T6" y="T7"/>
                </a:cxn>
              </a:cxnLst>
              <a:rect l="0" t="0" r="r" b="b"/>
              <a:pathLst>
                <a:path w="47" h="52">
                  <a:moveTo>
                    <a:pt x="0" y="51"/>
                  </a:moveTo>
                  <a:lnTo>
                    <a:pt x="46"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272">
              <a:extLst>
                <a:ext uri="{FF2B5EF4-FFF2-40B4-BE49-F238E27FC236}">
                  <a16:creationId xmlns:a16="http://schemas.microsoft.com/office/drawing/2014/main" id="{81269541-B660-81BF-B544-F33F2F77071C}"/>
                </a:ext>
              </a:extLst>
            </p:cNvPr>
            <p:cNvSpPr>
              <a:spLocks noChangeArrowheads="1"/>
            </p:cNvSpPr>
            <p:nvPr/>
          </p:nvSpPr>
          <p:spPr bwMode="auto">
            <a:xfrm>
              <a:off x="150336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273">
              <a:extLst>
                <a:ext uri="{FF2B5EF4-FFF2-40B4-BE49-F238E27FC236}">
                  <a16:creationId xmlns:a16="http://schemas.microsoft.com/office/drawing/2014/main" id="{3D9CA04B-0BC3-17B7-34F1-90ACF9F99F8E}"/>
                </a:ext>
              </a:extLst>
            </p:cNvPr>
            <p:cNvSpPr>
              <a:spLocks noChangeArrowheads="1"/>
            </p:cNvSpPr>
            <p:nvPr/>
          </p:nvSpPr>
          <p:spPr bwMode="auto">
            <a:xfrm>
              <a:off x="1520825" y="731838"/>
              <a:ext cx="17463"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274">
              <a:extLst>
                <a:ext uri="{FF2B5EF4-FFF2-40B4-BE49-F238E27FC236}">
                  <a16:creationId xmlns:a16="http://schemas.microsoft.com/office/drawing/2014/main" id="{A38D3E23-1A19-C786-03DC-25F60CCCA9DF}"/>
                </a:ext>
              </a:extLst>
            </p:cNvPr>
            <p:cNvSpPr>
              <a:spLocks noChangeArrowheads="1"/>
            </p:cNvSpPr>
            <p:nvPr/>
          </p:nvSpPr>
          <p:spPr bwMode="auto">
            <a:xfrm>
              <a:off x="15382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75">
              <a:extLst>
                <a:ext uri="{FF2B5EF4-FFF2-40B4-BE49-F238E27FC236}">
                  <a16:creationId xmlns:a16="http://schemas.microsoft.com/office/drawing/2014/main" id="{FDA6AA2B-1889-038C-4707-944F4FD23222}"/>
                </a:ext>
              </a:extLst>
            </p:cNvPr>
            <p:cNvSpPr>
              <a:spLocks noChangeArrowheads="1"/>
            </p:cNvSpPr>
            <p:nvPr/>
          </p:nvSpPr>
          <p:spPr bwMode="auto">
            <a:xfrm>
              <a:off x="1555750" y="715963"/>
              <a:ext cx="17463" cy="17462"/>
            </a:xfrm>
            <a:custGeom>
              <a:avLst/>
              <a:gdLst>
                <a:gd name="T0" fmla="*/ 0 w 48"/>
                <a:gd name="T1" fmla="*/ 46 h 47"/>
                <a:gd name="T2" fmla="*/ 47 w 48"/>
                <a:gd name="T3" fmla="*/ 46 h 47"/>
                <a:gd name="T4" fmla="*/ 0 w 48"/>
                <a:gd name="T5" fmla="*/ 0 h 47"/>
                <a:gd name="T6" fmla="*/ 0 w 48"/>
                <a:gd name="T7" fmla="*/ 46 h 47"/>
              </a:gdLst>
              <a:ahLst/>
              <a:cxnLst>
                <a:cxn ang="0">
                  <a:pos x="T0" y="T1"/>
                </a:cxn>
                <a:cxn ang="0">
                  <a:pos x="T2" y="T3"/>
                </a:cxn>
                <a:cxn ang="0">
                  <a:pos x="T4" y="T5"/>
                </a:cxn>
                <a:cxn ang="0">
                  <a:pos x="T6" y="T7"/>
                </a:cxn>
              </a:cxnLst>
              <a:rect l="0" t="0" r="r" b="b"/>
              <a:pathLst>
                <a:path w="48" h="47">
                  <a:moveTo>
                    <a:pt x="0" y="46"/>
                  </a:moveTo>
                  <a:lnTo>
                    <a:pt x="47"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76">
              <a:extLst>
                <a:ext uri="{FF2B5EF4-FFF2-40B4-BE49-F238E27FC236}">
                  <a16:creationId xmlns:a16="http://schemas.microsoft.com/office/drawing/2014/main" id="{19AFD7BF-E655-95DD-9975-C51E2596F729}"/>
                </a:ext>
              </a:extLst>
            </p:cNvPr>
            <p:cNvSpPr>
              <a:spLocks noChangeArrowheads="1"/>
            </p:cNvSpPr>
            <p:nvPr/>
          </p:nvSpPr>
          <p:spPr bwMode="auto">
            <a:xfrm>
              <a:off x="1573213"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77">
              <a:extLst>
                <a:ext uri="{FF2B5EF4-FFF2-40B4-BE49-F238E27FC236}">
                  <a16:creationId xmlns:a16="http://schemas.microsoft.com/office/drawing/2014/main" id="{74762C39-9480-B110-62F8-6EBF2B705353}"/>
                </a:ext>
              </a:extLst>
            </p:cNvPr>
            <p:cNvSpPr>
              <a:spLocks noChangeArrowheads="1"/>
            </p:cNvSpPr>
            <p:nvPr/>
          </p:nvSpPr>
          <p:spPr bwMode="auto">
            <a:xfrm>
              <a:off x="15382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78">
              <a:extLst>
                <a:ext uri="{FF2B5EF4-FFF2-40B4-BE49-F238E27FC236}">
                  <a16:creationId xmlns:a16="http://schemas.microsoft.com/office/drawing/2014/main" id="{0B9C29C3-0262-0AA2-E9BC-B18E4078D302}"/>
                </a:ext>
              </a:extLst>
            </p:cNvPr>
            <p:cNvSpPr>
              <a:spLocks noChangeArrowheads="1"/>
            </p:cNvSpPr>
            <p:nvPr/>
          </p:nvSpPr>
          <p:spPr bwMode="auto">
            <a:xfrm>
              <a:off x="1555750" y="731838"/>
              <a:ext cx="17463" cy="19050"/>
            </a:xfrm>
            <a:custGeom>
              <a:avLst/>
              <a:gdLst>
                <a:gd name="T0" fmla="*/ 0 w 48"/>
                <a:gd name="T1" fmla="*/ 0 h 52"/>
                <a:gd name="T2" fmla="*/ 0 w 48"/>
                <a:gd name="T3" fmla="*/ 51 h 52"/>
                <a:gd name="T4" fmla="*/ 47 w 48"/>
                <a:gd name="T5" fmla="*/ 51 h 52"/>
                <a:gd name="T6" fmla="*/ 0 w 48"/>
                <a:gd name="T7" fmla="*/ 0 h 52"/>
              </a:gdLst>
              <a:ahLst/>
              <a:cxnLst>
                <a:cxn ang="0">
                  <a:pos x="T0" y="T1"/>
                </a:cxn>
                <a:cxn ang="0">
                  <a:pos x="T2" y="T3"/>
                </a:cxn>
                <a:cxn ang="0">
                  <a:pos x="T4" y="T5"/>
                </a:cxn>
                <a:cxn ang="0">
                  <a:pos x="T6" y="T7"/>
                </a:cxn>
              </a:cxnLst>
              <a:rect l="0" t="0" r="r" b="b"/>
              <a:pathLst>
                <a:path w="48" h="52">
                  <a:moveTo>
                    <a:pt x="0" y="0"/>
                  </a:moveTo>
                  <a:lnTo>
                    <a:pt x="0" y="51"/>
                  </a:lnTo>
                  <a:lnTo>
                    <a:pt x="47"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79">
              <a:extLst>
                <a:ext uri="{FF2B5EF4-FFF2-40B4-BE49-F238E27FC236}">
                  <a16:creationId xmlns:a16="http://schemas.microsoft.com/office/drawing/2014/main" id="{8DEACF00-E76A-6EC0-814C-44B8A15E7511}"/>
                </a:ext>
              </a:extLst>
            </p:cNvPr>
            <p:cNvSpPr>
              <a:spLocks noChangeArrowheads="1"/>
            </p:cNvSpPr>
            <p:nvPr/>
          </p:nvSpPr>
          <p:spPr bwMode="auto">
            <a:xfrm>
              <a:off x="1573213"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280">
              <a:extLst>
                <a:ext uri="{FF2B5EF4-FFF2-40B4-BE49-F238E27FC236}">
                  <a16:creationId xmlns:a16="http://schemas.microsoft.com/office/drawing/2014/main" id="{E79287F0-DA2D-D5B3-EBED-873B696811A1}"/>
                </a:ext>
              </a:extLst>
            </p:cNvPr>
            <p:cNvSpPr>
              <a:spLocks noChangeArrowheads="1"/>
            </p:cNvSpPr>
            <p:nvPr/>
          </p:nvSpPr>
          <p:spPr bwMode="auto">
            <a:xfrm>
              <a:off x="15890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81">
              <a:extLst>
                <a:ext uri="{FF2B5EF4-FFF2-40B4-BE49-F238E27FC236}">
                  <a16:creationId xmlns:a16="http://schemas.microsoft.com/office/drawing/2014/main" id="{DDD8E71F-8624-2918-49A5-24D4D011F193}"/>
                </a:ext>
              </a:extLst>
            </p:cNvPr>
            <p:cNvSpPr>
              <a:spLocks noChangeArrowheads="1"/>
            </p:cNvSpPr>
            <p:nvPr/>
          </p:nvSpPr>
          <p:spPr bwMode="auto">
            <a:xfrm>
              <a:off x="1608138"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82">
              <a:extLst>
                <a:ext uri="{FF2B5EF4-FFF2-40B4-BE49-F238E27FC236}">
                  <a16:creationId xmlns:a16="http://schemas.microsoft.com/office/drawing/2014/main" id="{66F33FA8-1156-E4C3-62E5-28A2B5A08474}"/>
                </a:ext>
              </a:extLst>
            </p:cNvPr>
            <p:cNvSpPr>
              <a:spLocks noChangeArrowheads="1"/>
            </p:cNvSpPr>
            <p:nvPr/>
          </p:nvSpPr>
          <p:spPr bwMode="auto">
            <a:xfrm>
              <a:off x="162401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83">
              <a:extLst>
                <a:ext uri="{FF2B5EF4-FFF2-40B4-BE49-F238E27FC236}">
                  <a16:creationId xmlns:a16="http://schemas.microsoft.com/office/drawing/2014/main" id="{F997D00C-7EEA-7DEB-5CF1-10233FFFF280}"/>
                </a:ext>
              </a:extLst>
            </p:cNvPr>
            <p:cNvSpPr>
              <a:spLocks noChangeArrowheads="1"/>
            </p:cNvSpPr>
            <p:nvPr/>
          </p:nvSpPr>
          <p:spPr bwMode="auto">
            <a:xfrm>
              <a:off x="15890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84">
              <a:extLst>
                <a:ext uri="{FF2B5EF4-FFF2-40B4-BE49-F238E27FC236}">
                  <a16:creationId xmlns:a16="http://schemas.microsoft.com/office/drawing/2014/main" id="{E3076CD2-486C-0CB7-99BB-C3D27860A1BC}"/>
                </a:ext>
              </a:extLst>
            </p:cNvPr>
            <p:cNvSpPr>
              <a:spLocks noChangeArrowheads="1"/>
            </p:cNvSpPr>
            <p:nvPr/>
          </p:nvSpPr>
          <p:spPr bwMode="auto">
            <a:xfrm>
              <a:off x="1608138"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85">
              <a:extLst>
                <a:ext uri="{FF2B5EF4-FFF2-40B4-BE49-F238E27FC236}">
                  <a16:creationId xmlns:a16="http://schemas.microsoft.com/office/drawing/2014/main" id="{4ED93B90-0FAF-DB42-D6AE-0ADE06941CC9}"/>
                </a:ext>
              </a:extLst>
            </p:cNvPr>
            <p:cNvSpPr>
              <a:spLocks noChangeArrowheads="1"/>
            </p:cNvSpPr>
            <p:nvPr/>
          </p:nvSpPr>
          <p:spPr bwMode="auto">
            <a:xfrm>
              <a:off x="162401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86">
              <a:extLst>
                <a:ext uri="{FF2B5EF4-FFF2-40B4-BE49-F238E27FC236}">
                  <a16:creationId xmlns:a16="http://schemas.microsoft.com/office/drawing/2014/main" id="{024CAA43-B0C3-3A69-B138-98ABA57AE81A}"/>
                </a:ext>
              </a:extLst>
            </p:cNvPr>
            <p:cNvSpPr>
              <a:spLocks noChangeArrowheads="1"/>
            </p:cNvSpPr>
            <p:nvPr/>
          </p:nvSpPr>
          <p:spPr bwMode="auto">
            <a:xfrm>
              <a:off x="1485900"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87">
              <a:extLst>
                <a:ext uri="{FF2B5EF4-FFF2-40B4-BE49-F238E27FC236}">
                  <a16:creationId xmlns:a16="http://schemas.microsoft.com/office/drawing/2014/main" id="{0FF65463-CC87-5A58-DB85-35165F578EBA}"/>
                </a:ext>
              </a:extLst>
            </p:cNvPr>
            <p:cNvSpPr>
              <a:spLocks noChangeArrowheads="1"/>
            </p:cNvSpPr>
            <p:nvPr/>
          </p:nvSpPr>
          <p:spPr bwMode="auto">
            <a:xfrm>
              <a:off x="150336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288">
              <a:extLst>
                <a:ext uri="{FF2B5EF4-FFF2-40B4-BE49-F238E27FC236}">
                  <a16:creationId xmlns:a16="http://schemas.microsoft.com/office/drawing/2014/main" id="{BC14CFBE-3D60-032B-FA95-F22C7C0140AE}"/>
                </a:ext>
              </a:extLst>
            </p:cNvPr>
            <p:cNvSpPr>
              <a:spLocks noChangeArrowheads="1"/>
            </p:cNvSpPr>
            <p:nvPr/>
          </p:nvSpPr>
          <p:spPr bwMode="auto">
            <a:xfrm>
              <a:off x="1520825"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289">
              <a:extLst>
                <a:ext uri="{FF2B5EF4-FFF2-40B4-BE49-F238E27FC236}">
                  <a16:creationId xmlns:a16="http://schemas.microsoft.com/office/drawing/2014/main" id="{14B86AF8-8F00-9C6F-FDA5-2416DC11B072}"/>
                </a:ext>
              </a:extLst>
            </p:cNvPr>
            <p:cNvSpPr>
              <a:spLocks noChangeArrowheads="1"/>
            </p:cNvSpPr>
            <p:nvPr/>
          </p:nvSpPr>
          <p:spPr bwMode="auto">
            <a:xfrm>
              <a:off x="1485900" y="76835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290">
              <a:extLst>
                <a:ext uri="{FF2B5EF4-FFF2-40B4-BE49-F238E27FC236}">
                  <a16:creationId xmlns:a16="http://schemas.microsoft.com/office/drawing/2014/main" id="{C0C2805C-A0B1-CD26-9FAA-8A79AD772CD7}"/>
                </a:ext>
              </a:extLst>
            </p:cNvPr>
            <p:cNvSpPr>
              <a:spLocks noChangeArrowheads="1"/>
            </p:cNvSpPr>
            <p:nvPr/>
          </p:nvSpPr>
          <p:spPr bwMode="auto">
            <a:xfrm>
              <a:off x="150336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291">
              <a:extLst>
                <a:ext uri="{FF2B5EF4-FFF2-40B4-BE49-F238E27FC236}">
                  <a16:creationId xmlns:a16="http://schemas.microsoft.com/office/drawing/2014/main" id="{5646CD75-9FC1-1630-BC70-95D2FDF95663}"/>
                </a:ext>
              </a:extLst>
            </p:cNvPr>
            <p:cNvSpPr>
              <a:spLocks noChangeArrowheads="1"/>
            </p:cNvSpPr>
            <p:nvPr/>
          </p:nvSpPr>
          <p:spPr bwMode="auto">
            <a:xfrm>
              <a:off x="1520825" y="76835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292">
              <a:extLst>
                <a:ext uri="{FF2B5EF4-FFF2-40B4-BE49-F238E27FC236}">
                  <a16:creationId xmlns:a16="http://schemas.microsoft.com/office/drawing/2014/main" id="{3F210421-4D46-3A9E-838F-8214697007EA}"/>
                </a:ext>
              </a:extLst>
            </p:cNvPr>
            <p:cNvSpPr>
              <a:spLocks noChangeArrowheads="1"/>
            </p:cNvSpPr>
            <p:nvPr/>
          </p:nvSpPr>
          <p:spPr bwMode="auto">
            <a:xfrm>
              <a:off x="15382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293">
              <a:extLst>
                <a:ext uri="{FF2B5EF4-FFF2-40B4-BE49-F238E27FC236}">
                  <a16:creationId xmlns:a16="http://schemas.microsoft.com/office/drawing/2014/main" id="{968D6C28-4B98-ECF7-17C2-9F8C64E950E4}"/>
                </a:ext>
              </a:extLst>
            </p:cNvPr>
            <p:cNvSpPr>
              <a:spLocks noChangeArrowheads="1"/>
            </p:cNvSpPr>
            <p:nvPr/>
          </p:nvSpPr>
          <p:spPr bwMode="auto">
            <a:xfrm>
              <a:off x="1555750" y="75088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294">
              <a:extLst>
                <a:ext uri="{FF2B5EF4-FFF2-40B4-BE49-F238E27FC236}">
                  <a16:creationId xmlns:a16="http://schemas.microsoft.com/office/drawing/2014/main" id="{E786FD84-8B37-CBFF-EA1F-C12B63AF57B9}"/>
                </a:ext>
              </a:extLst>
            </p:cNvPr>
            <p:cNvSpPr>
              <a:spLocks noChangeArrowheads="1"/>
            </p:cNvSpPr>
            <p:nvPr/>
          </p:nvSpPr>
          <p:spPr bwMode="auto">
            <a:xfrm>
              <a:off x="1573213"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295">
              <a:extLst>
                <a:ext uri="{FF2B5EF4-FFF2-40B4-BE49-F238E27FC236}">
                  <a16:creationId xmlns:a16="http://schemas.microsoft.com/office/drawing/2014/main" id="{3D9D0955-7A10-C5FD-6D6D-E0452B068131}"/>
                </a:ext>
              </a:extLst>
            </p:cNvPr>
            <p:cNvSpPr>
              <a:spLocks noChangeArrowheads="1"/>
            </p:cNvSpPr>
            <p:nvPr/>
          </p:nvSpPr>
          <p:spPr bwMode="auto">
            <a:xfrm>
              <a:off x="15382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296">
              <a:extLst>
                <a:ext uri="{FF2B5EF4-FFF2-40B4-BE49-F238E27FC236}">
                  <a16:creationId xmlns:a16="http://schemas.microsoft.com/office/drawing/2014/main" id="{EC3BBC3D-170D-57EC-E714-962F08723CCF}"/>
                </a:ext>
              </a:extLst>
            </p:cNvPr>
            <p:cNvSpPr>
              <a:spLocks noChangeArrowheads="1"/>
            </p:cNvSpPr>
            <p:nvPr/>
          </p:nvSpPr>
          <p:spPr bwMode="auto">
            <a:xfrm>
              <a:off x="1555750" y="76835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297">
              <a:extLst>
                <a:ext uri="{FF2B5EF4-FFF2-40B4-BE49-F238E27FC236}">
                  <a16:creationId xmlns:a16="http://schemas.microsoft.com/office/drawing/2014/main" id="{C6A1A078-922F-7D87-49D5-AC60F52E1853}"/>
                </a:ext>
              </a:extLst>
            </p:cNvPr>
            <p:cNvSpPr>
              <a:spLocks noChangeArrowheads="1"/>
            </p:cNvSpPr>
            <p:nvPr/>
          </p:nvSpPr>
          <p:spPr bwMode="auto">
            <a:xfrm>
              <a:off x="1573213"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298">
              <a:extLst>
                <a:ext uri="{FF2B5EF4-FFF2-40B4-BE49-F238E27FC236}">
                  <a16:creationId xmlns:a16="http://schemas.microsoft.com/office/drawing/2014/main" id="{67270DC1-7F5C-FD46-25F5-A69D1F87554C}"/>
                </a:ext>
              </a:extLst>
            </p:cNvPr>
            <p:cNvSpPr>
              <a:spLocks noChangeArrowheads="1"/>
            </p:cNvSpPr>
            <p:nvPr/>
          </p:nvSpPr>
          <p:spPr bwMode="auto">
            <a:xfrm>
              <a:off x="15890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299">
              <a:extLst>
                <a:ext uri="{FF2B5EF4-FFF2-40B4-BE49-F238E27FC236}">
                  <a16:creationId xmlns:a16="http://schemas.microsoft.com/office/drawing/2014/main" id="{80354655-E14C-F0FB-850A-E709C3D6B604}"/>
                </a:ext>
              </a:extLst>
            </p:cNvPr>
            <p:cNvSpPr>
              <a:spLocks noChangeArrowheads="1"/>
            </p:cNvSpPr>
            <p:nvPr/>
          </p:nvSpPr>
          <p:spPr bwMode="auto">
            <a:xfrm>
              <a:off x="1608138"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300">
              <a:extLst>
                <a:ext uri="{FF2B5EF4-FFF2-40B4-BE49-F238E27FC236}">
                  <a16:creationId xmlns:a16="http://schemas.microsoft.com/office/drawing/2014/main" id="{CC2F8DC1-2B2C-F2FB-184C-7008459D74FE}"/>
                </a:ext>
              </a:extLst>
            </p:cNvPr>
            <p:cNvSpPr>
              <a:spLocks noChangeArrowheads="1"/>
            </p:cNvSpPr>
            <p:nvPr/>
          </p:nvSpPr>
          <p:spPr bwMode="auto">
            <a:xfrm>
              <a:off x="162401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301">
              <a:extLst>
                <a:ext uri="{FF2B5EF4-FFF2-40B4-BE49-F238E27FC236}">
                  <a16:creationId xmlns:a16="http://schemas.microsoft.com/office/drawing/2014/main" id="{0DB8AA8C-CCD0-73E4-D192-48265FB29980}"/>
                </a:ext>
              </a:extLst>
            </p:cNvPr>
            <p:cNvSpPr>
              <a:spLocks noChangeArrowheads="1"/>
            </p:cNvSpPr>
            <p:nvPr/>
          </p:nvSpPr>
          <p:spPr bwMode="auto">
            <a:xfrm>
              <a:off x="15890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302">
              <a:extLst>
                <a:ext uri="{FF2B5EF4-FFF2-40B4-BE49-F238E27FC236}">
                  <a16:creationId xmlns:a16="http://schemas.microsoft.com/office/drawing/2014/main" id="{F6F54643-D4DF-030C-BA98-DC5BE3C51576}"/>
                </a:ext>
              </a:extLst>
            </p:cNvPr>
            <p:cNvSpPr>
              <a:spLocks noChangeArrowheads="1"/>
            </p:cNvSpPr>
            <p:nvPr/>
          </p:nvSpPr>
          <p:spPr bwMode="auto">
            <a:xfrm>
              <a:off x="1608138"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303">
              <a:extLst>
                <a:ext uri="{FF2B5EF4-FFF2-40B4-BE49-F238E27FC236}">
                  <a16:creationId xmlns:a16="http://schemas.microsoft.com/office/drawing/2014/main" id="{F053D206-CAE6-811E-81A5-1B9CC59BD1A8}"/>
                </a:ext>
              </a:extLst>
            </p:cNvPr>
            <p:cNvSpPr>
              <a:spLocks noChangeArrowheads="1"/>
            </p:cNvSpPr>
            <p:nvPr/>
          </p:nvSpPr>
          <p:spPr bwMode="auto">
            <a:xfrm>
              <a:off x="162401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304">
              <a:extLst>
                <a:ext uri="{FF2B5EF4-FFF2-40B4-BE49-F238E27FC236}">
                  <a16:creationId xmlns:a16="http://schemas.microsoft.com/office/drawing/2014/main" id="{FAFAD901-3532-E1F5-0C1E-C1B365ABF7CD}"/>
                </a:ext>
              </a:extLst>
            </p:cNvPr>
            <p:cNvSpPr>
              <a:spLocks noChangeArrowheads="1"/>
            </p:cNvSpPr>
            <p:nvPr/>
          </p:nvSpPr>
          <p:spPr bwMode="auto">
            <a:xfrm>
              <a:off x="1485900"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305">
              <a:extLst>
                <a:ext uri="{FF2B5EF4-FFF2-40B4-BE49-F238E27FC236}">
                  <a16:creationId xmlns:a16="http://schemas.microsoft.com/office/drawing/2014/main" id="{0E63D3CF-70F0-79B1-6FDA-E1682E32BF1B}"/>
                </a:ext>
              </a:extLst>
            </p:cNvPr>
            <p:cNvSpPr>
              <a:spLocks noChangeArrowheads="1"/>
            </p:cNvSpPr>
            <p:nvPr/>
          </p:nvSpPr>
          <p:spPr bwMode="auto">
            <a:xfrm>
              <a:off x="150336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306">
              <a:extLst>
                <a:ext uri="{FF2B5EF4-FFF2-40B4-BE49-F238E27FC236}">
                  <a16:creationId xmlns:a16="http://schemas.microsoft.com/office/drawing/2014/main" id="{C1470B4D-0D8F-46AA-F730-94FB3C147D7F}"/>
                </a:ext>
              </a:extLst>
            </p:cNvPr>
            <p:cNvSpPr>
              <a:spLocks noChangeArrowheads="1"/>
            </p:cNvSpPr>
            <p:nvPr/>
          </p:nvSpPr>
          <p:spPr bwMode="auto">
            <a:xfrm>
              <a:off x="1520825"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307">
              <a:extLst>
                <a:ext uri="{FF2B5EF4-FFF2-40B4-BE49-F238E27FC236}">
                  <a16:creationId xmlns:a16="http://schemas.microsoft.com/office/drawing/2014/main" id="{858C565B-AC6A-2FCF-A786-B7B2E63A0C7A}"/>
                </a:ext>
              </a:extLst>
            </p:cNvPr>
            <p:cNvSpPr>
              <a:spLocks noChangeArrowheads="1"/>
            </p:cNvSpPr>
            <p:nvPr/>
          </p:nvSpPr>
          <p:spPr bwMode="auto">
            <a:xfrm>
              <a:off x="1485900" y="803275"/>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Freeform 308">
              <a:extLst>
                <a:ext uri="{FF2B5EF4-FFF2-40B4-BE49-F238E27FC236}">
                  <a16:creationId xmlns:a16="http://schemas.microsoft.com/office/drawing/2014/main" id="{C0B1585A-6763-6F44-229F-F79B0C48889B}"/>
                </a:ext>
              </a:extLst>
            </p:cNvPr>
            <p:cNvSpPr>
              <a:spLocks noChangeArrowheads="1"/>
            </p:cNvSpPr>
            <p:nvPr/>
          </p:nvSpPr>
          <p:spPr bwMode="auto">
            <a:xfrm>
              <a:off x="150336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 name="Freeform 309">
              <a:extLst>
                <a:ext uri="{FF2B5EF4-FFF2-40B4-BE49-F238E27FC236}">
                  <a16:creationId xmlns:a16="http://schemas.microsoft.com/office/drawing/2014/main" id="{6B0F2C14-082A-2ED6-F44C-124CB776BF57}"/>
                </a:ext>
              </a:extLst>
            </p:cNvPr>
            <p:cNvSpPr>
              <a:spLocks noChangeArrowheads="1"/>
            </p:cNvSpPr>
            <p:nvPr/>
          </p:nvSpPr>
          <p:spPr bwMode="auto">
            <a:xfrm>
              <a:off x="1520825" y="803275"/>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 name="Freeform 310">
              <a:extLst>
                <a:ext uri="{FF2B5EF4-FFF2-40B4-BE49-F238E27FC236}">
                  <a16:creationId xmlns:a16="http://schemas.microsoft.com/office/drawing/2014/main" id="{C5C6FAD5-9664-65AB-014D-F98AA3761806}"/>
                </a:ext>
              </a:extLst>
            </p:cNvPr>
            <p:cNvSpPr>
              <a:spLocks noChangeArrowheads="1"/>
            </p:cNvSpPr>
            <p:nvPr/>
          </p:nvSpPr>
          <p:spPr bwMode="auto">
            <a:xfrm>
              <a:off x="15382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 name="Freeform 311">
              <a:extLst>
                <a:ext uri="{FF2B5EF4-FFF2-40B4-BE49-F238E27FC236}">
                  <a16:creationId xmlns:a16="http://schemas.microsoft.com/office/drawing/2014/main" id="{12B320D1-44F9-2A1E-22BC-E13CD5DA4538}"/>
                </a:ext>
              </a:extLst>
            </p:cNvPr>
            <p:cNvSpPr>
              <a:spLocks noChangeArrowheads="1"/>
            </p:cNvSpPr>
            <p:nvPr/>
          </p:nvSpPr>
          <p:spPr bwMode="auto">
            <a:xfrm>
              <a:off x="1555750" y="78581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312">
              <a:extLst>
                <a:ext uri="{FF2B5EF4-FFF2-40B4-BE49-F238E27FC236}">
                  <a16:creationId xmlns:a16="http://schemas.microsoft.com/office/drawing/2014/main" id="{9681CDDD-A75F-0828-DAD3-3618C0040A28}"/>
                </a:ext>
              </a:extLst>
            </p:cNvPr>
            <p:cNvSpPr>
              <a:spLocks noChangeArrowheads="1"/>
            </p:cNvSpPr>
            <p:nvPr/>
          </p:nvSpPr>
          <p:spPr bwMode="auto">
            <a:xfrm>
              <a:off x="1573213"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 name="Freeform 313">
              <a:extLst>
                <a:ext uri="{FF2B5EF4-FFF2-40B4-BE49-F238E27FC236}">
                  <a16:creationId xmlns:a16="http://schemas.microsoft.com/office/drawing/2014/main" id="{7CE97AD1-D88D-2DE5-8F13-88810CCBE4D2}"/>
                </a:ext>
              </a:extLst>
            </p:cNvPr>
            <p:cNvSpPr>
              <a:spLocks noChangeArrowheads="1"/>
            </p:cNvSpPr>
            <p:nvPr/>
          </p:nvSpPr>
          <p:spPr bwMode="auto">
            <a:xfrm>
              <a:off x="15382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 name="Freeform 314">
              <a:extLst>
                <a:ext uri="{FF2B5EF4-FFF2-40B4-BE49-F238E27FC236}">
                  <a16:creationId xmlns:a16="http://schemas.microsoft.com/office/drawing/2014/main" id="{1F14656D-A86D-F3CE-6D74-C2EA6A1D9D76}"/>
                </a:ext>
              </a:extLst>
            </p:cNvPr>
            <p:cNvSpPr>
              <a:spLocks noChangeArrowheads="1"/>
            </p:cNvSpPr>
            <p:nvPr/>
          </p:nvSpPr>
          <p:spPr bwMode="auto">
            <a:xfrm>
              <a:off x="1555750" y="803275"/>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 name="Freeform 315">
              <a:extLst>
                <a:ext uri="{FF2B5EF4-FFF2-40B4-BE49-F238E27FC236}">
                  <a16:creationId xmlns:a16="http://schemas.microsoft.com/office/drawing/2014/main" id="{BD2B51F8-ED72-B4B4-2549-B11A54B3ECAF}"/>
                </a:ext>
              </a:extLst>
            </p:cNvPr>
            <p:cNvSpPr>
              <a:spLocks noChangeArrowheads="1"/>
            </p:cNvSpPr>
            <p:nvPr/>
          </p:nvSpPr>
          <p:spPr bwMode="auto">
            <a:xfrm>
              <a:off x="1573213"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 name="Freeform 316">
              <a:extLst>
                <a:ext uri="{FF2B5EF4-FFF2-40B4-BE49-F238E27FC236}">
                  <a16:creationId xmlns:a16="http://schemas.microsoft.com/office/drawing/2014/main" id="{7032D117-3B9A-8F0A-6C28-B0F63A1D7741}"/>
                </a:ext>
              </a:extLst>
            </p:cNvPr>
            <p:cNvSpPr>
              <a:spLocks noChangeArrowheads="1"/>
            </p:cNvSpPr>
            <p:nvPr/>
          </p:nvSpPr>
          <p:spPr bwMode="auto">
            <a:xfrm>
              <a:off x="15890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 name="Freeform 317">
              <a:extLst>
                <a:ext uri="{FF2B5EF4-FFF2-40B4-BE49-F238E27FC236}">
                  <a16:creationId xmlns:a16="http://schemas.microsoft.com/office/drawing/2014/main" id="{A49B1666-1933-3949-F1CE-E2BE9E0BBA9B}"/>
                </a:ext>
              </a:extLst>
            </p:cNvPr>
            <p:cNvSpPr>
              <a:spLocks noChangeArrowheads="1"/>
            </p:cNvSpPr>
            <p:nvPr/>
          </p:nvSpPr>
          <p:spPr bwMode="auto">
            <a:xfrm>
              <a:off x="1608138"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 name="Freeform 318">
              <a:extLst>
                <a:ext uri="{FF2B5EF4-FFF2-40B4-BE49-F238E27FC236}">
                  <a16:creationId xmlns:a16="http://schemas.microsoft.com/office/drawing/2014/main" id="{A47DF060-DD00-05EA-18C5-0EC59A938469}"/>
                </a:ext>
              </a:extLst>
            </p:cNvPr>
            <p:cNvSpPr>
              <a:spLocks noChangeArrowheads="1"/>
            </p:cNvSpPr>
            <p:nvPr/>
          </p:nvSpPr>
          <p:spPr bwMode="auto">
            <a:xfrm>
              <a:off x="162401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7" name="Freeform 319">
              <a:extLst>
                <a:ext uri="{FF2B5EF4-FFF2-40B4-BE49-F238E27FC236}">
                  <a16:creationId xmlns:a16="http://schemas.microsoft.com/office/drawing/2014/main" id="{D7B0D1A0-E606-BEF1-8A85-084F5D7BF6F8}"/>
                </a:ext>
              </a:extLst>
            </p:cNvPr>
            <p:cNvSpPr>
              <a:spLocks noChangeArrowheads="1"/>
            </p:cNvSpPr>
            <p:nvPr/>
          </p:nvSpPr>
          <p:spPr bwMode="auto">
            <a:xfrm>
              <a:off x="15890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 name="Freeform 320">
              <a:extLst>
                <a:ext uri="{FF2B5EF4-FFF2-40B4-BE49-F238E27FC236}">
                  <a16:creationId xmlns:a16="http://schemas.microsoft.com/office/drawing/2014/main" id="{CC4DA95E-79DC-5B69-9390-933FAD0590BC}"/>
                </a:ext>
              </a:extLst>
            </p:cNvPr>
            <p:cNvSpPr>
              <a:spLocks noChangeArrowheads="1"/>
            </p:cNvSpPr>
            <p:nvPr/>
          </p:nvSpPr>
          <p:spPr bwMode="auto">
            <a:xfrm>
              <a:off x="1608138"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 name="Freeform 321">
              <a:extLst>
                <a:ext uri="{FF2B5EF4-FFF2-40B4-BE49-F238E27FC236}">
                  <a16:creationId xmlns:a16="http://schemas.microsoft.com/office/drawing/2014/main" id="{4E462039-F43D-5702-3684-121EE4C25B56}"/>
                </a:ext>
              </a:extLst>
            </p:cNvPr>
            <p:cNvSpPr>
              <a:spLocks noChangeArrowheads="1"/>
            </p:cNvSpPr>
            <p:nvPr/>
          </p:nvSpPr>
          <p:spPr bwMode="auto">
            <a:xfrm>
              <a:off x="162401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0" name="Freeform 322">
              <a:extLst>
                <a:ext uri="{FF2B5EF4-FFF2-40B4-BE49-F238E27FC236}">
                  <a16:creationId xmlns:a16="http://schemas.microsoft.com/office/drawing/2014/main" id="{F2AAEFDF-F8A7-2AE6-5F16-E05DC55785E3}"/>
                </a:ext>
              </a:extLst>
            </p:cNvPr>
            <p:cNvSpPr>
              <a:spLocks noChangeArrowheads="1"/>
            </p:cNvSpPr>
            <p:nvPr/>
          </p:nvSpPr>
          <p:spPr bwMode="auto">
            <a:xfrm>
              <a:off x="1485900"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 name="Freeform 323">
              <a:extLst>
                <a:ext uri="{FF2B5EF4-FFF2-40B4-BE49-F238E27FC236}">
                  <a16:creationId xmlns:a16="http://schemas.microsoft.com/office/drawing/2014/main" id="{13BB9CB3-9D6E-06CB-B923-72B93F54C4F2}"/>
                </a:ext>
              </a:extLst>
            </p:cNvPr>
            <p:cNvSpPr>
              <a:spLocks noChangeArrowheads="1"/>
            </p:cNvSpPr>
            <p:nvPr/>
          </p:nvSpPr>
          <p:spPr bwMode="auto">
            <a:xfrm>
              <a:off x="150336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 name="Freeform 324">
              <a:extLst>
                <a:ext uri="{FF2B5EF4-FFF2-40B4-BE49-F238E27FC236}">
                  <a16:creationId xmlns:a16="http://schemas.microsoft.com/office/drawing/2014/main" id="{7F772FC0-941A-D292-2EBA-20E4B404E1A8}"/>
                </a:ext>
              </a:extLst>
            </p:cNvPr>
            <p:cNvSpPr>
              <a:spLocks noChangeArrowheads="1"/>
            </p:cNvSpPr>
            <p:nvPr/>
          </p:nvSpPr>
          <p:spPr bwMode="auto">
            <a:xfrm>
              <a:off x="1520825"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 name="Freeform 325">
              <a:extLst>
                <a:ext uri="{FF2B5EF4-FFF2-40B4-BE49-F238E27FC236}">
                  <a16:creationId xmlns:a16="http://schemas.microsoft.com/office/drawing/2014/main" id="{F2577F57-9EF0-9F7E-5F33-D91489DE85E7}"/>
                </a:ext>
              </a:extLst>
            </p:cNvPr>
            <p:cNvSpPr>
              <a:spLocks noChangeArrowheads="1"/>
            </p:cNvSpPr>
            <p:nvPr/>
          </p:nvSpPr>
          <p:spPr bwMode="auto">
            <a:xfrm>
              <a:off x="1485900" y="83820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 name="Freeform 326">
              <a:extLst>
                <a:ext uri="{FF2B5EF4-FFF2-40B4-BE49-F238E27FC236}">
                  <a16:creationId xmlns:a16="http://schemas.microsoft.com/office/drawing/2014/main" id="{DC9D6721-9B0D-ACA5-5496-63A3417654A0}"/>
                </a:ext>
              </a:extLst>
            </p:cNvPr>
            <p:cNvSpPr>
              <a:spLocks noChangeArrowheads="1"/>
            </p:cNvSpPr>
            <p:nvPr/>
          </p:nvSpPr>
          <p:spPr bwMode="auto">
            <a:xfrm>
              <a:off x="150336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Freeform 327">
              <a:extLst>
                <a:ext uri="{FF2B5EF4-FFF2-40B4-BE49-F238E27FC236}">
                  <a16:creationId xmlns:a16="http://schemas.microsoft.com/office/drawing/2014/main" id="{15A5BCCC-5253-B9CE-9EC9-3A990B3112F9}"/>
                </a:ext>
              </a:extLst>
            </p:cNvPr>
            <p:cNvSpPr>
              <a:spLocks noChangeArrowheads="1"/>
            </p:cNvSpPr>
            <p:nvPr/>
          </p:nvSpPr>
          <p:spPr bwMode="auto">
            <a:xfrm>
              <a:off x="1520825" y="83820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Freeform 328">
              <a:extLst>
                <a:ext uri="{FF2B5EF4-FFF2-40B4-BE49-F238E27FC236}">
                  <a16:creationId xmlns:a16="http://schemas.microsoft.com/office/drawing/2014/main" id="{375A64B1-6960-F69A-0847-9A725601578C}"/>
                </a:ext>
              </a:extLst>
            </p:cNvPr>
            <p:cNvSpPr>
              <a:spLocks noChangeArrowheads="1"/>
            </p:cNvSpPr>
            <p:nvPr/>
          </p:nvSpPr>
          <p:spPr bwMode="auto">
            <a:xfrm>
              <a:off x="15382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Freeform 329">
              <a:extLst>
                <a:ext uri="{FF2B5EF4-FFF2-40B4-BE49-F238E27FC236}">
                  <a16:creationId xmlns:a16="http://schemas.microsoft.com/office/drawing/2014/main" id="{70D44791-2D23-09D5-CB99-48BC36E6EF24}"/>
                </a:ext>
              </a:extLst>
            </p:cNvPr>
            <p:cNvSpPr>
              <a:spLocks noChangeArrowheads="1"/>
            </p:cNvSpPr>
            <p:nvPr/>
          </p:nvSpPr>
          <p:spPr bwMode="auto">
            <a:xfrm>
              <a:off x="1555750" y="82073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Freeform 330">
              <a:extLst>
                <a:ext uri="{FF2B5EF4-FFF2-40B4-BE49-F238E27FC236}">
                  <a16:creationId xmlns:a16="http://schemas.microsoft.com/office/drawing/2014/main" id="{28A53195-E1D5-9A5E-F0C0-70BEC8993047}"/>
                </a:ext>
              </a:extLst>
            </p:cNvPr>
            <p:cNvSpPr>
              <a:spLocks noChangeArrowheads="1"/>
            </p:cNvSpPr>
            <p:nvPr/>
          </p:nvSpPr>
          <p:spPr bwMode="auto">
            <a:xfrm>
              <a:off x="1573213"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Freeform 331">
              <a:extLst>
                <a:ext uri="{FF2B5EF4-FFF2-40B4-BE49-F238E27FC236}">
                  <a16:creationId xmlns:a16="http://schemas.microsoft.com/office/drawing/2014/main" id="{2E12CAF8-5E18-B16C-311D-27DDD61460F2}"/>
                </a:ext>
              </a:extLst>
            </p:cNvPr>
            <p:cNvSpPr>
              <a:spLocks noChangeArrowheads="1"/>
            </p:cNvSpPr>
            <p:nvPr/>
          </p:nvSpPr>
          <p:spPr bwMode="auto">
            <a:xfrm>
              <a:off x="15382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 name="Freeform 332">
              <a:extLst>
                <a:ext uri="{FF2B5EF4-FFF2-40B4-BE49-F238E27FC236}">
                  <a16:creationId xmlns:a16="http://schemas.microsoft.com/office/drawing/2014/main" id="{F0327512-DE88-CFF4-B626-0CBF3A58601B}"/>
                </a:ext>
              </a:extLst>
            </p:cNvPr>
            <p:cNvSpPr>
              <a:spLocks noChangeArrowheads="1"/>
            </p:cNvSpPr>
            <p:nvPr/>
          </p:nvSpPr>
          <p:spPr bwMode="auto">
            <a:xfrm>
              <a:off x="1555750" y="83820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 name="Freeform 333">
              <a:extLst>
                <a:ext uri="{FF2B5EF4-FFF2-40B4-BE49-F238E27FC236}">
                  <a16:creationId xmlns:a16="http://schemas.microsoft.com/office/drawing/2014/main" id="{3534DE8F-89DA-1142-8360-FC64344995B5}"/>
                </a:ext>
              </a:extLst>
            </p:cNvPr>
            <p:cNvSpPr>
              <a:spLocks noChangeArrowheads="1"/>
            </p:cNvSpPr>
            <p:nvPr/>
          </p:nvSpPr>
          <p:spPr bwMode="auto">
            <a:xfrm>
              <a:off x="1573213"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 name="Freeform 334">
              <a:extLst>
                <a:ext uri="{FF2B5EF4-FFF2-40B4-BE49-F238E27FC236}">
                  <a16:creationId xmlns:a16="http://schemas.microsoft.com/office/drawing/2014/main" id="{447EF0D7-3CD3-606B-2688-D423C7DE8F3A}"/>
                </a:ext>
              </a:extLst>
            </p:cNvPr>
            <p:cNvSpPr>
              <a:spLocks noChangeArrowheads="1"/>
            </p:cNvSpPr>
            <p:nvPr/>
          </p:nvSpPr>
          <p:spPr bwMode="auto">
            <a:xfrm>
              <a:off x="15890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 name="Freeform 335">
              <a:extLst>
                <a:ext uri="{FF2B5EF4-FFF2-40B4-BE49-F238E27FC236}">
                  <a16:creationId xmlns:a16="http://schemas.microsoft.com/office/drawing/2014/main" id="{E517D664-E38D-886C-F755-B9FC815EAA0B}"/>
                </a:ext>
              </a:extLst>
            </p:cNvPr>
            <p:cNvSpPr>
              <a:spLocks noChangeArrowheads="1"/>
            </p:cNvSpPr>
            <p:nvPr/>
          </p:nvSpPr>
          <p:spPr bwMode="auto">
            <a:xfrm>
              <a:off x="1608138"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 name="Freeform 336">
              <a:extLst>
                <a:ext uri="{FF2B5EF4-FFF2-40B4-BE49-F238E27FC236}">
                  <a16:creationId xmlns:a16="http://schemas.microsoft.com/office/drawing/2014/main" id="{8B891D75-EE4D-59DD-7A6A-EC1A3869D335}"/>
                </a:ext>
              </a:extLst>
            </p:cNvPr>
            <p:cNvSpPr>
              <a:spLocks noChangeArrowheads="1"/>
            </p:cNvSpPr>
            <p:nvPr/>
          </p:nvSpPr>
          <p:spPr bwMode="auto">
            <a:xfrm>
              <a:off x="162401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5" name="Freeform 337">
              <a:extLst>
                <a:ext uri="{FF2B5EF4-FFF2-40B4-BE49-F238E27FC236}">
                  <a16:creationId xmlns:a16="http://schemas.microsoft.com/office/drawing/2014/main" id="{4AA0510B-77DF-4530-22EA-238D720CDE33}"/>
                </a:ext>
              </a:extLst>
            </p:cNvPr>
            <p:cNvSpPr>
              <a:spLocks noChangeArrowheads="1"/>
            </p:cNvSpPr>
            <p:nvPr/>
          </p:nvSpPr>
          <p:spPr bwMode="auto">
            <a:xfrm>
              <a:off x="1485900"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6" name="Freeform 338">
              <a:extLst>
                <a:ext uri="{FF2B5EF4-FFF2-40B4-BE49-F238E27FC236}">
                  <a16:creationId xmlns:a16="http://schemas.microsoft.com/office/drawing/2014/main" id="{BE425BFB-B112-906C-9EFC-85E5ABE0CC21}"/>
                </a:ext>
              </a:extLst>
            </p:cNvPr>
            <p:cNvSpPr>
              <a:spLocks noChangeArrowheads="1"/>
            </p:cNvSpPr>
            <p:nvPr/>
          </p:nvSpPr>
          <p:spPr bwMode="auto">
            <a:xfrm>
              <a:off x="150336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Freeform 339">
              <a:extLst>
                <a:ext uri="{FF2B5EF4-FFF2-40B4-BE49-F238E27FC236}">
                  <a16:creationId xmlns:a16="http://schemas.microsoft.com/office/drawing/2014/main" id="{266BAEE2-7749-3B9C-59FA-E46711517D6C}"/>
                </a:ext>
              </a:extLst>
            </p:cNvPr>
            <p:cNvSpPr>
              <a:spLocks noChangeArrowheads="1"/>
            </p:cNvSpPr>
            <p:nvPr/>
          </p:nvSpPr>
          <p:spPr bwMode="auto">
            <a:xfrm>
              <a:off x="1520825"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Freeform 340">
              <a:extLst>
                <a:ext uri="{FF2B5EF4-FFF2-40B4-BE49-F238E27FC236}">
                  <a16:creationId xmlns:a16="http://schemas.microsoft.com/office/drawing/2014/main" id="{3D9252DF-B9F6-E936-EF00-4186142714FA}"/>
                </a:ext>
              </a:extLst>
            </p:cNvPr>
            <p:cNvSpPr>
              <a:spLocks noChangeArrowheads="1"/>
            </p:cNvSpPr>
            <p:nvPr/>
          </p:nvSpPr>
          <p:spPr bwMode="auto">
            <a:xfrm>
              <a:off x="15382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Freeform 341">
              <a:extLst>
                <a:ext uri="{FF2B5EF4-FFF2-40B4-BE49-F238E27FC236}">
                  <a16:creationId xmlns:a16="http://schemas.microsoft.com/office/drawing/2014/main" id="{2C007240-6214-E3DB-880E-64E0D1CB6043}"/>
                </a:ext>
              </a:extLst>
            </p:cNvPr>
            <p:cNvSpPr>
              <a:spLocks noChangeArrowheads="1"/>
            </p:cNvSpPr>
            <p:nvPr/>
          </p:nvSpPr>
          <p:spPr bwMode="auto">
            <a:xfrm>
              <a:off x="1555750" y="85566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0" name="Freeform 342">
              <a:extLst>
                <a:ext uri="{FF2B5EF4-FFF2-40B4-BE49-F238E27FC236}">
                  <a16:creationId xmlns:a16="http://schemas.microsoft.com/office/drawing/2014/main" id="{221170A6-35D1-7B3A-D3A6-82D957AB7951}"/>
                </a:ext>
              </a:extLst>
            </p:cNvPr>
            <p:cNvSpPr>
              <a:spLocks noChangeArrowheads="1"/>
            </p:cNvSpPr>
            <p:nvPr/>
          </p:nvSpPr>
          <p:spPr bwMode="auto">
            <a:xfrm>
              <a:off x="1573213"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1" name="Freeform 343">
              <a:extLst>
                <a:ext uri="{FF2B5EF4-FFF2-40B4-BE49-F238E27FC236}">
                  <a16:creationId xmlns:a16="http://schemas.microsoft.com/office/drawing/2014/main" id="{7D2A04A8-DFE3-D336-EAF5-098A2CC855ED}"/>
                </a:ext>
              </a:extLst>
            </p:cNvPr>
            <p:cNvSpPr>
              <a:spLocks noChangeArrowheads="1"/>
            </p:cNvSpPr>
            <p:nvPr/>
          </p:nvSpPr>
          <p:spPr bwMode="auto">
            <a:xfrm>
              <a:off x="15890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2" name="Freeform 344">
              <a:extLst>
                <a:ext uri="{FF2B5EF4-FFF2-40B4-BE49-F238E27FC236}">
                  <a16:creationId xmlns:a16="http://schemas.microsoft.com/office/drawing/2014/main" id="{9AF25CCE-B988-F29E-6470-36ECBC6974A2}"/>
                </a:ext>
              </a:extLst>
            </p:cNvPr>
            <p:cNvSpPr>
              <a:spLocks noChangeArrowheads="1"/>
            </p:cNvSpPr>
            <p:nvPr/>
          </p:nvSpPr>
          <p:spPr bwMode="auto">
            <a:xfrm>
              <a:off x="1608138"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3" name="Freeform 345">
              <a:extLst>
                <a:ext uri="{FF2B5EF4-FFF2-40B4-BE49-F238E27FC236}">
                  <a16:creationId xmlns:a16="http://schemas.microsoft.com/office/drawing/2014/main" id="{AE4616C4-8BD1-645B-DD04-FF417E95EB47}"/>
                </a:ext>
              </a:extLst>
            </p:cNvPr>
            <p:cNvSpPr>
              <a:spLocks noChangeArrowheads="1"/>
            </p:cNvSpPr>
            <p:nvPr/>
          </p:nvSpPr>
          <p:spPr bwMode="auto">
            <a:xfrm>
              <a:off x="162401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4" name="Freeform 346">
              <a:extLst>
                <a:ext uri="{FF2B5EF4-FFF2-40B4-BE49-F238E27FC236}">
                  <a16:creationId xmlns:a16="http://schemas.microsoft.com/office/drawing/2014/main" id="{51964DE2-60F2-C30D-BEF0-C34DEFA23E7E}"/>
                </a:ext>
              </a:extLst>
            </p:cNvPr>
            <p:cNvSpPr>
              <a:spLocks noChangeArrowheads="1"/>
            </p:cNvSpPr>
            <p:nvPr/>
          </p:nvSpPr>
          <p:spPr bwMode="auto">
            <a:xfrm>
              <a:off x="15890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5" name="Freeform 347">
              <a:extLst>
                <a:ext uri="{FF2B5EF4-FFF2-40B4-BE49-F238E27FC236}">
                  <a16:creationId xmlns:a16="http://schemas.microsoft.com/office/drawing/2014/main" id="{9F642226-198E-137F-EC2B-16121D669461}"/>
                </a:ext>
              </a:extLst>
            </p:cNvPr>
            <p:cNvSpPr>
              <a:spLocks noChangeArrowheads="1"/>
            </p:cNvSpPr>
            <p:nvPr/>
          </p:nvSpPr>
          <p:spPr bwMode="auto">
            <a:xfrm>
              <a:off x="1608138"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6" name="Freeform 348">
              <a:extLst>
                <a:ext uri="{FF2B5EF4-FFF2-40B4-BE49-F238E27FC236}">
                  <a16:creationId xmlns:a16="http://schemas.microsoft.com/office/drawing/2014/main" id="{1A829D61-1BB6-694E-0037-F5BB8989C520}"/>
                </a:ext>
              </a:extLst>
            </p:cNvPr>
            <p:cNvSpPr>
              <a:spLocks noChangeArrowheads="1"/>
            </p:cNvSpPr>
            <p:nvPr/>
          </p:nvSpPr>
          <p:spPr bwMode="auto">
            <a:xfrm>
              <a:off x="162401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44027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Heading with Ti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a:xfrm>
            <a:off x="1676400" y="2580642"/>
            <a:ext cx="21031200" cy="946413"/>
          </a:xfrm>
        </p:spPr>
        <p:txBody>
          <a:bodyPr>
            <a:spAutoFit/>
          </a:bodyPr>
          <a:lstStyle>
            <a:lvl1pPr>
              <a:defRPr sz="6000" b="0" i="0" baseline="0">
                <a:latin typeface="Poppins Light" pitchFamily="2" charset="77"/>
                <a:cs typeface="Poppins Light" pitchFamily="2" charset="77"/>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DB62AC56-53A4-C44C-CAD7-DCBE9EA7D5F4}"/>
              </a:ext>
            </a:extLst>
          </p:cNvPr>
          <p:cNvGrpSpPr/>
          <p:nvPr userDrawn="1"/>
        </p:nvGrpSpPr>
        <p:grpSpPr>
          <a:xfrm>
            <a:off x="22804174" y="10502745"/>
            <a:ext cx="1600210" cy="1632548"/>
            <a:chOff x="696913" y="1035050"/>
            <a:chExt cx="157162" cy="160338"/>
          </a:xfrm>
        </p:grpSpPr>
        <p:sp>
          <p:nvSpPr>
            <p:cNvPr id="10" name="Freeform 372">
              <a:extLst>
                <a:ext uri="{FF2B5EF4-FFF2-40B4-BE49-F238E27FC236}">
                  <a16:creationId xmlns:a16="http://schemas.microsoft.com/office/drawing/2014/main" id="{19D9F6BF-B20C-FF44-00FB-6BF78DEEF1DC}"/>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373">
              <a:extLst>
                <a:ext uri="{FF2B5EF4-FFF2-40B4-BE49-F238E27FC236}">
                  <a16:creationId xmlns:a16="http://schemas.microsoft.com/office/drawing/2014/main" id="{976010D4-8AD4-C3F3-C357-40985E1D9FC7}"/>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74">
              <a:extLst>
                <a:ext uri="{FF2B5EF4-FFF2-40B4-BE49-F238E27FC236}">
                  <a16:creationId xmlns:a16="http://schemas.microsoft.com/office/drawing/2014/main" id="{BABA66C1-4BAF-A662-833F-C0325C69ED85}"/>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375">
              <a:extLst>
                <a:ext uri="{FF2B5EF4-FFF2-40B4-BE49-F238E27FC236}">
                  <a16:creationId xmlns:a16="http://schemas.microsoft.com/office/drawing/2014/main" id="{6CE61204-8685-7A69-8A75-5D557141EEA0}"/>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376">
              <a:extLst>
                <a:ext uri="{FF2B5EF4-FFF2-40B4-BE49-F238E27FC236}">
                  <a16:creationId xmlns:a16="http://schemas.microsoft.com/office/drawing/2014/main" id="{30558F15-2A57-8F8B-8572-85056A369399}"/>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377">
              <a:extLst>
                <a:ext uri="{FF2B5EF4-FFF2-40B4-BE49-F238E27FC236}">
                  <a16:creationId xmlns:a16="http://schemas.microsoft.com/office/drawing/2014/main" id="{1AB756D5-A2E2-E692-02E5-C97676E3F94C}"/>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378">
              <a:extLst>
                <a:ext uri="{FF2B5EF4-FFF2-40B4-BE49-F238E27FC236}">
                  <a16:creationId xmlns:a16="http://schemas.microsoft.com/office/drawing/2014/main" id="{73E4E26E-A065-4AAC-4097-6D889A790B9F}"/>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379">
              <a:extLst>
                <a:ext uri="{FF2B5EF4-FFF2-40B4-BE49-F238E27FC236}">
                  <a16:creationId xmlns:a16="http://schemas.microsoft.com/office/drawing/2014/main" id="{E4DC2ECA-8AD0-A463-B238-71E868988204}"/>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380">
              <a:extLst>
                <a:ext uri="{FF2B5EF4-FFF2-40B4-BE49-F238E27FC236}">
                  <a16:creationId xmlns:a16="http://schemas.microsoft.com/office/drawing/2014/main" id="{61934D40-31EF-C30A-685E-318DA473A291}"/>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9" name="Group 18">
            <a:extLst>
              <a:ext uri="{FF2B5EF4-FFF2-40B4-BE49-F238E27FC236}">
                <a16:creationId xmlns:a16="http://schemas.microsoft.com/office/drawing/2014/main" id="{8BC5E7C9-328B-F6C2-08E1-2F3F89EEB6E5}"/>
              </a:ext>
            </a:extLst>
          </p:cNvPr>
          <p:cNvGrpSpPr/>
          <p:nvPr userDrawn="1"/>
        </p:nvGrpSpPr>
        <p:grpSpPr>
          <a:xfrm>
            <a:off x="21182033" y="12135293"/>
            <a:ext cx="1600200" cy="1600210"/>
            <a:chOff x="2198688" y="1670050"/>
            <a:chExt cx="157162" cy="157163"/>
          </a:xfrm>
        </p:grpSpPr>
        <p:sp>
          <p:nvSpPr>
            <p:cNvPr id="20" name="Freeform 5010">
              <a:extLst>
                <a:ext uri="{FF2B5EF4-FFF2-40B4-BE49-F238E27FC236}">
                  <a16:creationId xmlns:a16="http://schemas.microsoft.com/office/drawing/2014/main" id="{F57917A9-A1D2-F960-BF83-F799AF2BA610}"/>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5011">
              <a:extLst>
                <a:ext uri="{FF2B5EF4-FFF2-40B4-BE49-F238E27FC236}">
                  <a16:creationId xmlns:a16="http://schemas.microsoft.com/office/drawing/2014/main" id="{33773C94-52E0-1EB1-BBBA-EEB931CDBC2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6"/>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22" name="Group 21">
            <a:extLst>
              <a:ext uri="{FF2B5EF4-FFF2-40B4-BE49-F238E27FC236}">
                <a16:creationId xmlns:a16="http://schemas.microsoft.com/office/drawing/2014/main" id="{F6F1F2B6-23BD-A16F-72ED-6E533A5F7FBA}"/>
              </a:ext>
            </a:extLst>
          </p:cNvPr>
          <p:cNvGrpSpPr/>
          <p:nvPr userDrawn="1"/>
        </p:nvGrpSpPr>
        <p:grpSpPr>
          <a:xfrm>
            <a:off x="22804174" y="12115790"/>
            <a:ext cx="1600221" cy="1600210"/>
            <a:chOff x="1485900" y="715963"/>
            <a:chExt cx="157163" cy="157162"/>
          </a:xfrm>
        </p:grpSpPr>
        <p:sp>
          <p:nvSpPr>
            <p:cNvPr id="23" name="Freeform 268">
              <a:extLst>
                <a:ext uri="{FF2B5EF4-FFF2-40B4-BE49-F238E27FC236}">
                  <a16:creationId xmlns:a16="http://schemas.microsoft.com/office/drawing/2014/main" id="{81445BD8-DEFC-B8C6-0793-8E513EFE9806}"/>
                </a:ext>
              </a:extLst>
            </p:cNvPr>
            <p:cNvSpPr>
              <a:spLocks noChangeArrowheads="1"/>
            </p:cNvSpPr>
            <p:nvPr/>
          </p:nvSpPr>
          <p:spPr bwMode="auto">
            <a:xfrm>
              <a:off x="1485900"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69">
              <a:extLst>
                <a:ext uri="{FF2B5EF4-FFF2-40B4-BE49-F238E27FC236}">
                  <a16:creationId xmlns:a16="http://schemas.microsoft.com/office/drawing/2014/main" id="{EB042952-1F78-1544-E32F-3ADB67D29633}"/>
                </a:ext>
              </a:extLst>
            </p:cNvPr>
            <p:cNvSpPr>
              <a:spLocks noChangeArrowheads="1"/>
            </p:cNvSpPr>
            <p:nvPr/>
          </p:nvSpPr>
          <p:spPr bwMode="auto">
            <a:xfrm>
              <a:off x="150336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70">
              <a:extLst>
                <a:ext uri="{FF2B5EF4-FFF2-40B4-BE49-F238E27FC236}">
                  <a16:creationId xmlns:a16="http://schemas.microsoft.com/office/drawing/2014/main" id="{7BBCF9B6-9E1B-0F08-B8FA-91B539D9C285}"/>
                </a:ext>
              </a:extLst>
            </p:cNvPr>
            <p:cNvSpPr>
              <a:spLocks noChangeArrowheads="1"/>
            </p:cNvSpPr>
            <p:nvPr/>
          </p:nvSpPr>
          <p:spPr bwMode="auto">
            <a:xfrm>
              <a:off x="1520825"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71">
              <a:extLst>
                <a:ext uri="{FF2B5EF4-FFF2-40B4-BE49-F238E27FC236}">
                  <a16:creationId xmlns:a16="http://schemas.microsoft.com/office/drawing/2014/main" id="{0E1104D0-001A-75A4-9C00-2E8F34B6203A}"/>
                </a:ext>
              </a:extLst>
            </p:cNvPr>
            <p:cNvSpPr>
              <a:spLocks noChangeArrowheads="1"/>
            </p:cNvSpPr>
            <p:nvPr/>
          </p:nvSpPr>
          <p:spPr bwMode="auto">
            <a:xfrm>
              <a:off x="1485900" y="731838"/>
              <a:ext cx="17463" cy="19050"/>
            </a:xfrm>
            <a:custGeom>
              <a:avLst/>
              <a:gdLst>
                <a:gd name="T0" fmla="*/ 0 w 47"/>
                <a:gd name="T1" fmla="*/ 51 h 52"/>
                <a:gd name="T2" fmla="*/ 46 w 47"/>
                <a:gd name="T3" fmla="*/ 51 h 52"/>
                <a:gd name="T4" fmla="*/ 0 w 47"/>
                <a:gd name="T5" fmla="*/ 0 h 52"/>
                <a:gd name="T6" fmla="*/ 0 w 47"/>
                <a:gd name="T7" fmla="*/ 51 h 52"/>
              </a:gdLst>
              <a:ahLst/>
              <a:cxnLst>
                <a:cxn ang="0">
                  <a:pos x="T0" y="T1"/>
                </a:cxn>
                <a:cxn ang="0">
                  <a:pos x="T2" y="T3"/>
                </a:cxn>
                <a:cxn ang="0">
                  <a:pos x="T4" y="T5"/>
                </a:cxn>
                <a:cxn ang="0">
                  <a:pos x="T6" y="T7"/>
                </a:cxn>
              </a:cxnLst>
              <a:rect l="0" t="0" r="r" b="b"/>
              <a:pathLst>
                <a:path w="47" h="52">
                  <a:moveTo>
                    <a:pt x="0" y="51"/>
                  </a:moveTo>
                  <a:lnTo>
                    <a:pt x="46"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72">
              <a:extLst>
                <a:ext uri="{FF2B5EF4-FFF2-40B4-BE49-F238E27FC236}">
                  <a16:creationId xmlns:a16="http://schemas.microsoft.com/office/drawing/2014/main" id="{01F9F4C8-D69D-2055-C1EA-8E12B67EF2E1}"/>
                </a:ext>
              </a:extLst>
            </p:cNvPr>
            <p:cNvSpPr>
              <a:spLocks noChangeArrowheads="1"/>
            </p:cNvSpPr>
            <p:nvPr/>
          </p:nvSpPr>
          <p:spPr bwMode="auto">
            <a:xfrm>
              <a:off x="150336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273">
              <a:extLst>
                <a:ext uri="{FF2B5EF4-FFF2-40B4-BE49-F238E27FC236}">
                  <a16:creationId xmlns:a16="http://schemas.microsoft.com/office/drawing/2014/main" id="{57160493-E412-3989-78FE-89C5D7150DEE}"/>
                </a:ext>
              </a:extLst>
            </p:cNvPr>
            <p:cNvSpPr>
              <a:spLocks noChangeArrowheads="1"/>
            </p:cNvSpPr>
            <p:nvPr/>
          </p:nvSpPr>
          <p:spPr bwMode="auto">
            <a:xfrm>
              <a:off x="1520825" y="731838"/>
              <a:ext cx="17463"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74">
              <a:extLst>
                <a:ext uri="{FF2B5EF4-FFF2-40B4-BE49-F238E27FC236}">
                  <a16:creationId xmlns:a16="http://schemas.microsoft.com/office/drawing/2014/main" id="{6C7AD0C5-B5D5-3D41-9EB4-A6BF94D6E877}"/>
                </a:ext>
              </a:extLst>
            </p:cNvPr>
            <p:cNvSpPr>
              <a:spLocks noChangeArrowheads="1"/>
            </p:cNvSpPr>
            <p:nvPr/>
          </p:nvSpPr>
          <p:spPr bwMode="auto">
            <a:xfrm>
              <a:off x="15382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75">
              <a:extLst>
                <a:ext uri="{FF2B5EF4-FFF2-40B4-BE49-F238E27FC236}">
                  <a16:creationId xmlns:a16="http://schemas.microsoft.com/office/drawing/2014/main" id="{F8E66F5A-D844-1011-4CA3-946C90905785}"/>
                </a:ext>
              </a:extLst>
            </p:cNvPr>
            <p:cNvSpPr>
              <a:spLocks noChangeArrowheads="1"/>
            </p:cNvSpPr>
            <p:nvPr/>
          </p:nvSpPr>
          <p:spPr bwMode="auto">
            <a:xfrm>
              <a:off x="1555750" y="715963"/>
              <a:ext cx="17463" cy="17462"/>
            </a:xfrm>
            <a:custGeom>
              <a:avLst/>
              <a:gdLst>
                <a:gd name="T0" fmla="*/ 0 w 48"/>
                <a:gd name="T1" fmla="*/ 46 h 47"/>
                <a:gd name="T2" fmla="*/ 47 w 48"/>
                <a:gd name="T3" fmla="*/ 46 h 47"/>
                <a:gd name="T4" fmla="*/ 0 w 48"/>
                <a:gd name="T5" fmla="*/ 0 h 47"/>
                <a:gd name="T6" fmla="*/ 0 w 48"/>
                <a:gd name="T7" fmla="*/ 46 h 47"/>
              </a:gdLst>
              <a:ahLst/>
              <a:cxnLst>
                <a:cxn ang="0">
                  <a:pos x="T0" y="T1"/>
                </a:cxn>
                <a:cxn ang="0">
                  <a:pos x="T2" y="T3"/>
                </a:cxn>
                <a:cxn ang="0">
                  <a:pos x="T4" y="T5"/>
                </a:cxn>
                <a:cxn ang="0">
                  <a:pos x="T6" y="T7"/>
                </a:cxn>
              </a:cxnLst>
              <a:rect l="0" t="0" r="r" b="b"/>
              <a:pathLst>
                <a:path w="48" h="47">
                  <a:moveTo>
                    <a:pt x="0" y="46"/>
                  </a:moveTo>
                  <a:lnTo>
                    <a:pt x="47"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76">
              <a:extLst>
                <a:ext uri="{FF2B5EF4-FFF2-40B4-BE49-F238E27FC236}">
                  <a16:creationId xmlns:a16="http://schemas.microsoft.com/office/drawing/2014/main" id="{C9652E1E-181A-7FBC-FE61-A876E4FD663F}"/>
                </a:ext>
              </a:extLst>
            </p:cNvPr>
            <p:cNvSpPr>
              <a:spLocks noChangeArrowheads="1"/>
            </p:cNvSpPr>
            <p:nvPr/>
          </p:nvSpPr>
          <p:spPr bwMode="auto">
            <a:xfrm>
              <a:off x="1573213"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77">
              <a:extLst>
                <a:ext uri="{FF2B5EF4-FFF2-40B4-BE49-F238E27FC236}">
                  <a16:creationId xmlns:a16="http://schemas.microsoft.com/office/drawing/2014/main" id="{350219B9-1B03-A0A4-01AC-9CE4B0AF4033}"/>
                </a:ext>
              </a:extLst>
            </p:cNvPr>
            <p:cNvSpPr>
              <a:spLocks noChangeArrowheads="1"/>
            </p:cNvSpPr>
            <p:nvPr/>
          </p:nvSpPr>
          <p:spPr bwMode="auto">
            <a:xfrm>
              <a:off x="15382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78">
              <a:extLst>
                <a:ext uri="{FF2B5EF4-FFF2-40B4-BE49-F238E27FC236}">
                  <a16:creationId xmlns:a16="http://schemas.microsoft.com/office/drawing/2014/main" id="{B06E6E10-57C8-B61A-962C-5A2D4C0B3D69}"/>
                </a:ext>
              </a:extLst>
            </p:cNvPr>
            <p:cNvSpPr>
              <a:spLocks noChangeArrowheads="1"/>
            </p:cNvSpPr>
            <p:nvPr/>
          </p:nvSpPr>
          <p:spPr bwMode="auto">
            <a:xfrm>
              <a:off x="1555750" y="731838"/>
              <a:ext cx="17463" cy="19050"/>
            </a:xfrm>
            <a:custGeom>
              <a:avLst/>
              <a:gdLst>
                <a:gd name="T0" fmla="*/ 0 w 48"/>
                <a:gd name="T1" fmla="*/ 0 h 52"/>
                <a:gd name="T2" fmla="*/ 0 w 48"/>
                <a:gd name="T3" fmla="*/ 51 h 52"/>
                <a:gd name="T4" fmla="*/ 47 w 48"/>
                <a:gd name="T5" fmla="*/ 51 h 52"/>
                <a:gd name="T6" fmla="*/ 0 w 48"/>
                <a:gd name="T7" fmla="*/ 0 h 52"/>
              </a:gdLst>
              <a:ahLst/>
              <a:cxnLst>
                <a:cxn ang="0">
                  <a:pos x="T0" y="T1"/>
                </a:cxn>
                <a:cxn ang="0">
                  <a:pos x="T2" y="T3"/>
                </a:cxn>
                <a:cxn ang="0">
                  <a:pos x="T4" y="T5"/>
                </a:cxn>
                <a:cxn ang="0">
                  <a:pos x="T6" y="T7"/>
                </a:cxn>
              </a:cxnLst>
              <a:rect l="0" t="0" r="r" b="b"/>
              <a:pathLst>
                <a:path w="48" h="52">
                  <a:moveTo>
                    <a:pt x="0" y="0"/>
                  </a:moveTo>
                  <a:lnTo>
                    <a:pt x="0" y="51"/>
                  </a:lnTo>
                  <a:lnTo>
                    <a:pt x="47"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79">
              <a:extLst>
                <a:ext uri="{FF2B5EF4-FFF2-40B4-BE49-F238E27FC236}">
                  <a16:creationId xmlns:a16="http://schemas.microsoft.com/office/drawing/2014/main" id="{12C96B58-DA8E-808B-2BCC-30AABA045D15}"/>
                </a:ext>
              </a:extLst>
            </p:cNvPr>
            <p:cNvSpPr>
              <a:spLocks noChangeArrowheads="1"/>
            </p:cNvSpPr>
            <p:nvPr/>
          </p:nvSpPr>
          <p:spPr bwMode="auto">
            <a:xfrm>
              <a:off x="1573213"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80">
              <a:extLst>
                <a:ext uri="{FF2B5EF4-FFF2-40B4-BE49-F238E27FC236}">
                  <a16:creationId xmlns:a16="http://schemas.microsoft.com/office/drawing/2014/main" id="{709900C4-9543-C012-9262-B2C3B7C39ACE}"/>
                </a:ext>
              </a:extLst>
            </p:cNvPr>
            <p:cNvSpPr>
              <a:spLocks noChangeArrowheads="1"/>
            </p:cNvSpPr>
            <p:nvPr/>
          </p:nvSpPr>
          <p:spPr bwMode="auto">
            <a:xfrm>
              <a:off x="15890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281">
              <a:extLst>
                <a:ext uri="{FF2B5EF4-FFF2-40B4-BE49-F238E27FC236}">
                  <a16:creationId xmlns:a16="http://schemas.microsoft.com/office/drawing/2014/main" id="{5C5E49A1-8BC8-85F5-152D-109A256EA96E}"/>
                </a:ext>
              </a:extLst>
            </p:cNvPr>
            <p:cNvSpPr>
              <a:spLocks noChangeArrowheads="1"/>
            </p:cNvSpPr>
            <p:nvPr/>
          </p:nvSpPr>
          <p:spPr bwMode="auto">
            <a:xfrm>
              <a:off x="1608138"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282">
              <a:extLst>
                <a:ext uri="{FF2B5EF4-FFF2-40B4-BE49-F238E27FC236}">
                  <a16:creationId xmlns:a16="http://schemas.microsoft.com/office/drawing/2014/main" id="{32D5BF5A-D73E-0542-1525-2B744B690307}"/>
                </a:ext>
              </a:extLst>
            </p:cNvPr>
            <p:cNvSpPr>
              <a:spLocks noChangeArrowheads="1"/>
            </p:cNvSpPr>
            <p:nvPr/>
          </p:nvSpPr>
          <p:spPr bwMode="auto">
            <a:xfrm>
              <a:off x="162401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283">
              <a:extLst>
                <a:ext uri="{FF2B5EF4-FFF2-40B4-BE49-F238E27FC236}">
                  <a16:creationId xmlns:a16="http://schemas.microsoft.com/office/drawing/2014/main" id="{DE6B7B35-AF1D-B405-3F6D-3C022227D052}"/>
                </a:ext>
              </a:extLst>
            </p:cNvPr>
            <p:cNvSpPr>
              <a:spLocks noChangeArrowheads="1"/>
            </p:cNvSpPr>
            <p:nvPr/>
          </p:nvSpPr>
          <p:spPr bwMode="auto">
            <a:xfrm>
              <a:off x="15890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284">
              <a:extLst>
                <a:ext uri="{FF2B5EF4-FFF2-40B4-BE49-F238E27FC236}">
                  <a16:creationId xmlns:a16="http://schemas.microsoft.com/office/drawing/2014/main" id="{B051A939-03BF-FA74-6199-6E7EE80EBCAD}"/>
                </a:ext>
              </a:extLst>
            </p:cNvPr>
            <p:cNvSpPr>
              <a:spLocks noChangeArrowheads="1"/>
            </p:cNvSpPr>
            <p:nvPr/>
          </p:nvSpPr>
          <p:spPr bwMode="auto">
            <a:xfrm>
              <a:off x="1608138"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285">
              <a:extLst>
                <a:ext uri="{FF2B5EF4-FFF2-40B4-BE49-F238E27FC236}">
                  <a16:creationId xmlns:a16="http://schemas.microsoft.com/office/drawing/2014/main" id="{1AB57EBF-E838-7EBB-F586-A457A3FB853C}"/>
                </a:ext>
              </a:extLst>
            </p:cNvPr>
            <p:cNvSpPr>
              <a:spLocks noChangeArrowheads="1"/>
            </p:cNvSpPr>
            <p:nvPr/>
          </p:nvSpPr>
          <p:spPr bwMode="auto">
            <a:xfrm>
              <a:off x="162401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286">
              <a:extLst>
                <a:ext uri="{FF2B5EF4-FFF2-40B4-BE49-F238E27FC236}">
                  <a16:creationId xmlns:a16="http://schemas.microsoft.com/office/drawing/2014/main" id="{03262299-EEA4-D123-6CAB-2F16728E426E}"/>
                </a:ext>
              </a:extLst>
            </p:cNvPr>
            <p:cNvSpPr>
              <a:spLocks noChangeArrowheads="1"/>
            </p:cNvSpPr>
            <p:nvPr/>
          </p:nvSpPr>
          <p:spPr bwMode="auto">
            <a:xfrm>
              <a:off x="1485900"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287">
              <a:extLst>
                <a:ext uri="{FF2B5EF4-FFF2-40B4-BE49-F238E27FC236}">
                  <a16:creationId xmlns:a16="http://schemas.microsoft.com/office/drawing/2014/main" id="{F28B76D7-F294-27A7-9F85-8329ACCC36FC}"/>
                </a:ext>
              </a:extLst>
            </p:cNvPr>
            <p:cNvSpPr>
              <a:spLocks noChangeArrowheads="1"/>
            </p:cNvSpPr>
            <p:nvPr/>
          </p:nvSpPr>
          <p:spPr bwMode="auto">
            <a:xfrm>
              <a:off x="150336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288">
              <a:extLst>
                <a:ext uri="{FF2B5EF4-FFF2-40B4-BE49-F238E27FC236}">
                  <a16:creationId xmlns:a16="http://schemas.microsoft.com/office/drawing/2014/main" id="{A9E8E267-FDD6-2D88-85BC-7001A3CB48D6}"/>
                </a:ext>
              </a:extLst>
            </p:cNvPr>
            <p:cNvSpPr>
              <a:spLocks noChangeArrowheads="1"/>
            </p:cNvSpPr>
            <p:nvPr/>
          </p:nvSpPr>
          <p:spPr bwMode="auto">
            <a:xfrm>
              <a:off x="1520825"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289">
              <a:extLst>
                <a:ext uri="{FF2B5EF4-FFF2-40B4-BE49-F238E27FC236}">
                  <a16:creationId xmlns:a16="http://schemas.microsoft.com/office/drawing/2014/main" id="{EBCEEFCA-E481-D502-57FF-20B46BD2E6A8}"/>
                </a:ext>
              </a:extLst>
            </p:cNvPr>
            <p:cNvSpPr>
              <a:spLocks noChangeArrowheads="1"/>
            </p:cNvSpPr>
            <p:nvPr/>
          </p:nvSpPr>
          <p:spPr bwMode="auto">
            <a:xfrm>
              <a:off x="1485900" y="76835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290">
              <a:extLst>
                <a:ext uri="{FF2B5EF4-FFF2-40B4-BE49-F238E27FC236}">
                  <a16:creationId xmlns:a16="http://schemas.microsoft.com/office/drawing/2014/main" id="{8B31930A-5CE7-E68E-246E-A5A7143660A8}"/>
                </a:ext>
              </a:extLst>
            </p:cNvPr>
            <p:cNvSpPr>
              <a:spLocks noChangeArrowheads="1"/>
            </p:cNvSpPr>
            <p:nvPr/>
          </p:nvSpPr>
          <p:spPr bwMode="auto">
            <a:xfrm>
              <a:off x="150336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291">
              <a:extLst>
                <a:ext uri="{FF2B5EF4-FFF2-40B4-BE49-F238E27FC236}">
                  <a16:creationId xmlns:a16="http://schemas.microsoft.com/office/drawing/2014/main" id="{59BB57F7-CE4C-A565-C992-936DA0AB5F19}"/>
                </a:ext>
              </a:extLst>
            </p:cNvPr>
            <p:cNvSpPr>
              <a:spLocks noChangeArrowheads="1"/>
            </p:cNvSpPr>
            <p:nvPr/>
          </p:nvSpPr>
          <p:spPr bwMode="auto">
            <a:xfrm>
              <a:off x="1520825" y="76835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292">
              <a:extLst>
                <a:ext uri="{FF2B5EF4-FFF2-40B4-BE49-F238E27FC236}">
                  <a16:creationId xmlns:a16="http://schemas.microsoft.com/office/drawing/2014/main" id="{836216B6-298D-5458-BDE1-97BDC00EB2CF}"/>
                </a:ext>
              </a:extLst>
            </p:cNvPr>
            <p:cNvSpPr>
              <a:spLocks noChangeArrowheads="1"/>
            </p:cNvSpPr>
            <p:nvPr/>
          </p:nvSpPr>
          <p:spPr bwMode="auto">
            <a:xfrm>
              <a:off x="15382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293">
              <a:extLst>
                <a:ext uri="{FF2B5EF4-FFF2-40B4-BE49-F238E27FC236}">
                  <a16:creationId xmlns:a16="http://schemas.microsoft.com/office/drawing/2014/main" id="{DA31AD59-D40E-E555-52AD-9302CFFE91D4}"/>
                </a:ext>
              </a:extLst>
            </p:cNvPr>
            <p:cNvSpPr>
              <a:spLocks noChangeArrowheads="1"/>
            </p:cNvSpPr>
            <p:nvPr/>
          </p:nvSpPr>
          <p:spPr bwMode="auto">
            <a:xfrm>
              <a:off x="1555750" y="75088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294">
              <a:extLst>
                <a:ext uri="{FF2B5EF4-FFF2-40B4-BE49-F238E27FC236}">
                  <a16:creationId xmlns:a16="http://schemas.microsoft.com/office/drawing/2014/main" id="{7D93C010-4BAA-D33F-F27F-05A75372AD0A}"/>
                </a:ext>
              </a:extLst>
            </p:cNvPr>
            <p:cNvSpPr>
              <a:spLocks noChangeArrowheads="1"/>
            </p:cNvSpPr>
            <p:nvPr/>
          </p:nvSpPr>
          <p:spPr bwMode="auto">
            <a:xfrm>
              <a:off x="1573213"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295">
              <a:extLst>
                <a:ext uri="{FF2B5EF4-FFF2-40B4-BE49-F238E27FC236}">
                  <a16:creationId xmlns:a16="http://schemas.microsoft.com/office/drawing/2014/main" id="{1BA93BC9-CA42-D439-59B5-1BF14E333EB5}"/>
                </a:ext>
              </a:extLst>
            </p:cNvPr>
            <p:cNvSpPr>
              <a:spLocks noChangeArrowheads="1"/>
            </p:cNvSpPr>
            <p:nvPr/>
          </p:nvSpPr>
          <p:spPr bwMode="auto">
            <a:xfrm>
              <a:off x="15382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296">
              <a:extLst>
                <a:ext uri="{FF2B5EF4-FFF2-40B4-BE49-F238E27FC236}">
                  <a16:creationId xmlns:a16="http://schemas.microsoft.com/office/drawing/2014/main" id="{63C084DF-F2CF-7454-CF57-0DD3BF489F8F}"/>
                </a:ext>
              </a:extLst>
            </p:cNvPr>
            <p:cNvSpPr>
              <a:spLocks noChangeArrowheads="1"/>
            </p:cNvSpPr>
            <p:nvPr/>
          </p:nvSpPr>
          <p:spPr bwMode="auto">
            <a:xfrm>
              <a:off x="1555750" y="76835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297">
              <a:extLst>
                <a:ext uri="{FF2B5EF4-FFF2-40B4-BE49-F238E27FC236}">
                  <a16:creationId xmlns:a16="http://schemas.microsoft.com/office/drawing/2014/main" id="{547D1817-FB96-BF4C-EB84-2C0D6547B2AA}"/>
                </a:ext>
              </a:extLst>
            </p:cNvPr>
            <p:cNvSpPr>
              <a:spLocks noChangeArrowheads="1"/>
            </p:cNvSpPr>
            <p:nvPr/>
          </p:nvSpPr>
          <p:spPr bwMode="auto">
            <a:xfrm>
              <a:off x="1573213"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298">
              <a:extLst>
                <a:ext uri="{FF2B5EF4-FFF2-40B4-BE49-F238E27FC236}">
                  <a16:creationId xmlns:a16="http://schemas.microsoft.com/office/drawing/2014/main" id="{9ED21874-1204-5753-D394-DCBABC5FC4E6}"/>
                </a:ext>
              </a:extLst>
            </p:cNvPr>
            <p:cNvSpPr>
              <a:spLocks noChangeArrowheads="1"/>
            </p:cNvSpPr>
            <p:nvPr/>
          </p:nvSpPr>
          <p:spPr bwMode="auto">
            <a:xfrm>
              <a:off x="15890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299">
              <a:extLst>
                <a:ext uri="{FF2B5EF4-FFF2-40B4-BE49-F238E27FC236}">
                  <a16:creationId xmlns:a16="http://schemas.microsoft.com/office/drawing/2014/main" id="{6AD1CD0E-72FA-550E-A3C5-20E1B976120B}"/>
                </a:ext>
              </a:extLst>
            </p:cNvPr>
            <p:cNvSpPr>
              <a:spLocks noChangeArrowheads="1"/>
            </p:cNvSpPr>
            <p:nvPr/>
          </p:nvSpPr>
          <p:spPr bwMode="auto">
            <a:xfrm>
              <a:off x="1608138"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300">
              <a:extLst>
                <a:ext uri="{FF2B5EF4-FFF2-40B4-BE49-F238E27FC236}">
                  <a16:creationId xmlns:a16="http://schemas.microsoft.com/office/drawing/2014/main" id="{0B02D7C9-1A99-44AF-E0A9-97116FC9C62F}"/>
                </a:ext>
              </a:extLst>
            </p:cNvPr>
            <p:cNvSpPr>
              <a:spLocks noChangeArrowheads="1"/>
            </p:cNvSpPr>
            <p:nvPr/>
          </p:nvSpPr>
          <p:spPr bwMode="auto">
            <a:xfrm>
              <a:off x="162401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Freeform 301">
              <a:extLst>
                <a:ext uri="{FF2B5EF4-FFF2-40B4-BE49-F238E27FC236}">
                  <a16:creationId xmlns:a16="http://schemas.microsoft.com/office/drawing/2014/main" id="{B63EDDDF-2674-7708-A37F-7E95685D5699}"/>
                </a:ext>
              </a:extLst>
            </p:cNvPr>
            <p:cNvSpPr>
              <a:spLocks noChangeArrowheads="1"/>
            </p:cNvSpPr>
            <p:nvPr/>
          </p:nvSpPr>
          <p:spPr bwMode="auto">
            <a:xfrm>
              <a:off x="15890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 name="Freeform 302">
              <a:extLst>
                <a:ext uri="{FF2B5EF4-FFF2-40B4-BE49-F238E27FC236}">
                  <a16:creationId xmlns:a16="http://schemas.microsoft.com/office/drawing/2014/main" id="{5FB6B5E7-DD0A-2ED7-F7A6-0FF3F8AF87FC}"/>
                </a:ext>
              </a:extLst>
            </p:cNvPr>
            <p:cNvSpPr>
              <a:spLocks noChangeArrowheads="1"/>
            </p:cNvSpPr>
            <p:nvPr/>
          </p:nvSpPr>
          <p:spPr bwMode="auto">
            <a:xfrm>
              <a:off x="1608138"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 name="Freeform 303">
              <a:extLst>
                <a:ext uri="{FF2B5EF4-FFF2-40B4-BE49-F238E27FC236}">
                  <a16:creationId xmlns:a16="http://schemas.microsoft.com/office/drawing/2014/main" id="{C9B25027-CF55-14D4-2C0C-35B900CD4B38}"/>
                </a:ext>
              </a:extLst>
            </p:cNvPr>
            <p:cNvSpPr>
              <a:spLocks noChangeArrowheads="1"/>
            </p:cNvSpPr>
            <p:nvPr/>
          </p:nvSpPr>
          <p:spPr bwMode="auto">
            <a:xfrm>
              <a:off x="162401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 name="Freeform 304">
              <a:extLst>
                <a:ext uri="{FF2B5EF4-FFF2-40B4-BE49-F238E27FC236}">
                  <a16:creationId xmlns:a16="http://schemas.microsoft.com/office/drawing/2014/main" id="{2CBFD43D-5884-262C-9C6C-843406DAA2D0}"/>
                </a:ext>
              </a:extLst>
            </p:cNvPr>
            <p:cNvSpPr>
              <a:spLocks noChangeArrowheads="1"/>
            </p:cNvSpPr>
            <p:nvPr/>
          </p:nvSpPr>
          <p:spPr bwMode="auto">
            <a:xfrm>
              <a:off x="1485900"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305">
              <a:extLst>
                <a:ext uri="{FF2B5EF4-FFF2-40B4-BE49-F238E27FC236}">
                  <a16:creationId xmlns:a16="http://schemas.microsoft.com/office/drawing/2014/main" id="{9700B16D-C814-BC12-2250-774443094C31}"/>
                </a:ext>
              </a:extLst>
            </p:cNvPr>
            <p:cNvSpPr>
              <a:spLocks noChangeArrowheads="1"/>
            </p:cNvSpPr>
            <p:nvPr/>
          </p:nvSpPr>
          <p:spPr bwMode="auto">
            <a:xfrm>
              <a:off x="150336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 name="Freeform 306">
              <a:extLst>
                <a:ext uri="{FF2B5EF4-FFF2-40B4-BE49-F238E27FC236}">
                  <a16:creationId xmlns:a16="http://schemas.microsoft.com/office/drawing/2014/main" id="{FB90C62F-130E-F201-6461-70A12B8624D9}"/>
                </a:ext>
              </a:extLst>
            </p:cNvPr>
            <p:cNvSpPr>
              <a:spLocks noChangeArrowheads="1"/>
            </p:cNvSpPr>
            <p:nvPr/>
          </p:nvSpPr>
          <p:spPr bwMode="auto">
            <a:xfrm>
              <a:off x="1520825"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 name="Freeform 307">
              <a:extLst>
                <a:ext uri="{FF2B5EF4-FFF2-40B4-BE49-F238E27FC236}">
                  <a16:creationId xmlns:a16="http://schemas.microsoft.com/office/drawing/2014/main" id="{E9B33251-EF88-8A9B-B850-433A8468D5B7}"/>
                </a:ext>
              </a:extLst>
            </p:cNvPr>
            <p:cNvSpPr>
              <a:spLocks noChangeArrowheads="1"/>
            </p:cNvSpPr>
            <p:nvPr/>
          </p:nvSpPr>
          <p:spPr bwMode="auto">
            <a:xfrm>
              <a:off x="1485900" y="803275"/>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 name="Freeform 308">
              <a:extLst>
                <a:ext uri="{FF2B5EF4-FFF2-40B4-BE49-F238E27FC236}">
                  <a16:creationId xmlns:a16="http://schemas.microsoft.com/office/drawing/2014/main" id="{78A59D59-5829-BE47-88C2-E91161100138}"/>
                </a:ext>
              </a:extLst>
            </p:cNvPr>
            <p:cNvSpPr>
              <a:spLocks noChangeArrowheads="1"/>
            </p:cNvSpPr>
            <p:nvPr/>
          </p:nvSpPr>
          <p:spPr bwMode="auto">
            <a:xfrm>
              <a:off x="150336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 name="Freeform 309">
              <a:extLst>
                <a:ext uri="{FF2B5EF4-FFF2-40B4-BE49-F238E27FC236}">
                  <a16:creationId xmlns:a16="http://schemas.microsoft.com/office/drawing/2014/main" id="{8ADE9587-B417-6273-1A0E-F4806241ED9F}"/>
                </a:ext>
              </a:extLst>
            </p:cNvPr>
            <p:cNvSpPr>
              <a:spLocks noChangeArrowheads="1"/>
            </p:cNvSpPr>
            <p:nvPr/>
          </p:nvSpPr>
          <p:spPr bwMode="auto">
            <a:xfrm>
              <a:off x="1520825" y="803275"/>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 name="Freeform 310">
              <a:extLst>
                <a:ext uri="{FF2B5EF4-FFF2-40B4-BE49-F238E27FC236}">
                  <a16:creationId xmlns:a16="http://schemas.microsoft.com/office/drawing/2014/main" id="{3B716CE1-D7E1-1A47-D377-78F7998748F5}"/>
                </a:ext>
              </a:extLst>
            </p:cNvPr>
            <p:cNvSpPr>
              <a:spLocks noChangeArrowheads="1"/>
            </p:cNvSpPr>
            <p:nvPr/>
          </p:nvSpPr>
          <p:spPr bwMode="auto">
            <a:xfrm>
              <a:off x="15382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 name="Freeform 311">
              <a:extLst>
                <a:ext uri="{FF2B5EF4-FFF2-40B4-BE49-F238E27FC236}">
                  <a16:creationId xmlns:a16="http://schemas.microsoft.com/office/drawing/2014/main" id="{48721B9D-E106-9593-49A3-118BDC45C58C}"/>
                </a:ext>
              </a:extLst>
            </p:cNvPr>
            <p:cNvSpPr>
              <a:spLocks noChangeArrowheads="1"/>
            </p:cNvSpPr>
            <p:nvPr/>
          </p:nvSpPr>
          <p:spPr bwMode="auto">
            <a:xfrm>
              <a:off x="1555750" y="78581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7" name="Freeform 312">
              <a:extLst>
                <a:ext uri="{FF2B5EF4-FFF2-40B4-BE49-F238E27FC236}">
                  <a16:creationId xmlns:a16="http://schemas.microsoft.com/office/drawing/2014/main" id="{CE5D4208-D2F8-6A48-9CF9-FDC4AA6B901C}"/>
                </a:ext>
              </a:extLst>
            </p:cNvPr>
            <p:cNvSpPr>
              <a:spLocks noChangeArrowheads="1"/>
            </p:cNvSpPr>
            <p:nvPr/>
          </p:nvSpPr>
          <p:spPr bwMode="auto">
            <a:xfrm>
              <a:off x="1573213"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 name="Freeform 313">
              <a:extLst>
                <a:ext uri="{FF2B5EF4-FFF2-40B4-BE49-F238E27FC236}">
                  <a16:creationId xmlns:a16="http://schemas.microsoft.com/office/drawing/2014/main" id="{29E51B9C-90D4-2E1D-D614-DE7D1B0B0792}"/>
                </a:ext>
              </a:extLst>
            </p:cNvPr>
            <p:cNvSpPr>
              <a:spLocks noChangeArrowheads="1"/>
            </p:cNvSpPr>
            <p:nvPr/>
          </p:nvSpPr>
          <p:spPr bwMode="auto">
            <a:xfrm>
              <a:off x="15382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 name="Freeform 314">
              <a:extLst>
                <a:ext uri="{FF2B5EF4-FFF2-40B4-BE49-F238E27FC236}">
                  <a16:creationId xmlns:a16="http://schemas.microsoft.com/office/drawing/2014/main" id="{9CA32DE9-EA54-0A07-8500-9AF02ADEF680}"/>
                </a:ext>
              </a:extLst>
            </p:cNvPr>
            <p:cNvSpPr>
              <a:spLocks noChangeArrowheads="1"/>
            </p:cNvSpPr>
            <p:nvPr/>
          </p:nvSpPr>
          <p:spPr bwMode="auto">
            <a:xfrm>
              <a:off x="1555750" y="803275"/>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0" name="Freeform 315">
              <a:extLst>
                <a:ext uri="{FF2B5EF4-FFF2-40B4-BE49-F238E27FC236}">
                  <a16:creationId xmlns:a16="http://schemas.microsoft.com/office/drawing/2014/main" id="{69EA34AD-7480-F1C7-6033-204A9CFE95FA}"/>
                </a:ext>
              </a:extLst>
            </p:cNvPr>
            <p:cNvSpPr>
              <a:spLocks noChangeArrowheads="1"/>
            </p:cNvSpPr>
            <p:nvPr/>
          </p:nvSpPr>
          <p:spPr bwMode="auto">
            <a:xfrm>
              <a:off x="1573213"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 name="Freeform 316">
              <a:extLst>
                <a:ext uri="{FF2B5EF4-FFF2-40B4-BE49-F238E27FC236}">
                  <a16:creationId xmlns:a16="http://schemas.microsoft.com/office/drawing/2014/main" id="{6A71759C-AEC4-C2D7-EEE2-98E66FA4877B}"/>
                </a:ext>
              </a:extLst>
            </p:cNvPr>
            <p:cNvSpPr>
              <a:spLocks noChangeArrowheads="1"/>
            </p:cNvSpPr>
            <p:nvPr/>
          </p:nvSpPr>
          <p:spPr bwMode="auto">
            <a:xfrm>
              <a:off x="15890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 name="Freeform 317">
              <a:extLst>
                <a:ext uri="{FF2B5EF4-FFF2-40B4-BE49-F238E27FC236}">
                  <a16:creationId xmlns:a16="http://schemas.microsoft.com/office/drawing/2014/main" id="{BFD0D63C-F6A6-94FD-EB00-C8713F5057A9}"/>
                </a:ext>
              </a:extLst>
            </p:cNvPr>
            <p:cNvSpPr>
              <a:spLocks noChangeArrowheads="1"/>
            </p:cNvSpPr>
            <p:nvPr/>
          </p:nvSpPr>
          <p:spPr bwMode="auto">
            <a:xfrm>
              <a:off x="1608138"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 name="Freeform 318">
              <a:extLst>
                <a:ext uri="{FF2B5EF4-FFF2-40B4-BE49-F238E27FC236}">
                  <a16:creationId xmlns:a16="http://schemas.microsoft.com/office/drawing/2014/main" id="{41A9C479-AA95-A970-A7D2-13E094B7EA22}"/>
                </a:ext>
              </a:extLst>
            </p:cNvPr>
            <p:cNvSpPr>
              <a:spLocks noChangeArrowheads="1"/>
            </p:cNvSpPr>
            <p:nvPr/>
          </p:nvSpPr>
          <p:spPr bwMode="auto">
            <a:xfrm>
              <a:off x="162401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 name="Freeform 319">
              <a:extLst>
                <a:ext uri="{FF2B5EF4-FFF2-40B4-BE49-F238E27FC236}">
                  <a16:creationId xmlns:a16="http://schemas.microsoft.com/office/drawing/2014/main" id="{8B57FA6E-1A04-0176-F2E1-DB79419CDDF3}"/>
                </a:ext>
              </a:extLst>
            </p:cNvPr>
            <p:cNvSpPr>
              <a:spLocks noChangeArrowheads="1"/>
            </p:cNvSpPr>
            <p:nvPr/>
          </p:nvSpPr>
          <p:spPr bwMode="auto">
            <a:xfrm>
              <a:off x="15890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Freeform 320">
              <a:extLst>
                <a:ext uri="{FF2B5EF4-FFF2-40B4-BE49-F238E27FC236}">
                  <a16:creationId xmlns:a16="http://schemas.microsoft.com/office/drawing/2014/main" id="{4ABFAB88-C47D-9F24-DE05-FA09582BB9AA}"/>
                </a:ext>
              </a:extLst>
            </p:cNvPr>
            <p:cNvSpPr>
              <a:spLocks noChangeArrowheads="1"/>
            </p:cNvSpPr>
            <p:nvPr/>
          </p:nvSpPr>
          <p:spPr bwMode="auto">
            <a:xfrm>
              <a:off x="1608138"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Freeform 321">
              <a:extLst>
                <a:ext uri="{FF2B5EF4-FFF2-40B4-BE49-F238E27FC236}">
                  <a16:creationId xmlns:a16="http://schemas.microsoft.com/office/drawing/2014/main" id="{F64E45CB-68A6-3387-9D77-185117F76FE4}"/>
                </a:ext>
              </a:extLst>
            </p:cNvPr>
            <p:cNvSpPr>
              <a:spLocks noChangeArrowheads="1"/>
            </p:cNvSpPr>
            <p:nvPr/>
          </p:nvSpPr>
          <p:spPr bwMode="auto">
            <a:xfrm>
              <a:off x="162401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Freeform 322">
              <a:extLst>
                <a:ext uri="{FF2B5EF4-FFF2-40B4-BE49-F238E27FC236}">
                  <a16:creationId xmlns:a16="http://schemas.microsoft.com/office/drawing/2014/main" id="{EFFD7818-E52C-EB0C-22D2-B03B26A2B7F0}"/>
                </a:ext>
              </a:extLst>
            </p:cNvPr>
            <p:cNvSpPr>
              <a:spLocks noChangeArrowheads="1"/>
            </p:cNvSpPr>
            <p:nvPr/>
          </p:nvSpPr>
          <p:spPr bwMode="auto">
            <a:xfrm>
              <a:off x="1485900"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Freeform 323">
              <a:extLst>
                <a:ext uri="{FF2B5EF4-FFF2-40B4-BE49-F238E27FC236}">
                  <a16:creationId xmlns:a16="http://schemas.microsoft.com/office/drawing/2014/main" id="{F47DAE15-D1FF-72DD-946C-FCBCC57D020F}"/>
                </a:ext>
              </a:extLst>
            </p:cNvPr>
            <p:cNvSpPr>
              <a:spLocks noChangeArrowheads="1"/>
            </p:cNvSpPr>
            <p:nvPr/>
          </p:nvSpPr>
          <p:spPr bwMode="auto">
            <a:xfrm>
              <a:off x="150336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Freeform 324">
              <a:extLst>
                <a:ext uri="{FF2B5EF4-FFF2-40B4-BE49-F238E27FC236}">
                  <a16:creationId xmlns:a16="http://schemas.microsoft.com/office/drawing/2014/main" id="{E620DB0A-50E5-1DE2-DBD6-1E0CC24957EC}"/>
                </a:ext>
              </a:extLst>
            </p:cNvPr>
            <p:cNvSpPr>
              <a:spLocks noChangeArrowheads="1"/>
            </p:cNvSpPr>
            <p:nvPr/>
          </p:nvSpPr>
          <p:spPr bwMode="auto">
            <a:xfrm>
              <a:off x="1520825"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 name="Freeform 325">
              <a:extLst>
                <a:ext uri="{FF2B5EF4-FFF2-40B4-BE49-F238E27FC236}">
                  <a16:creationId xmlns:a16="http://schemas.microsoft.com/office/drawing/2014/main" id="{0EAAAD6B-4EAA-B76E-67CB-22BAE27AEF3D}"/>
                </a:ext>
              </a:extLst>
            </p:cNvPr>
            <p:cNvSpPr>
              <a:spLocks noChangeArrowheads="1"/>
            </p:cNvSpPr>
            <p:nvPr/>
          </p:nvSpPr>
          <p:spPr bwMode="auto">
            <a:xfrm>
              <a:off x="1485900" y="83820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 name="Freeform 326">
              <a:extLst>
                <a:ext uri="{FF2B5EF4-FFF2-40B4-BE49-F238E27FC236}">
                  <a16:creationId xmlns:a16="http://schemas.microsoft.com/office/drawing/2014/main" id="{1DEF52D0-9DF9-D942-DA52-3B4B5A724F54}"/>
                </a:ext>
              </a:extLst>
            </p:cNvPr>
            <p:cNvSpPr>
              <a:spLocks noChangeArrowheads="1"/>
            </p:cNvSpPr>
            <p:nvPr/>
          </p:nvSpPr>
          <p:spPr bwMode="auto">
            <a:xfrm>
              <a:off x="150336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 name="Freeform 327">
              <a:extLst>
                <a:ext uri="{FF2B5EF4-FFF2-40B4-BE49-F238E27FC236}">
                  <a16:creationId xmlns:a16="http://schemas.microsoft.com/office/drawing/2014/main" id="{52A48854-4458-0B42-90C9-5DECE04712A0}"/>
                </a:ext>
              </a:extLst>
            </p:cNvPr>
            <p:cNvSpPr>
              <a:spLocks noChangeArrowheads="1"/>
            </p:cNvSpPr>
            <p:nvPr/>
          </p:nvSpPr>
          <p:spPr bwMode="auto">
            <a:xfrm>
              <a:off x="1520825" y="83820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 name="Freeform 328">
              <a:extLst>
                <a:ext uri="{FF2B5EF4-FFF2-40B4-BE49-F238E27FC236}">
                  <a16:creationId xmlns:a16="http://schemas.microsoft.com/office/drawing/2014/main" id="{8FB84A47-CA87-4484-7304-EA832B82441C}"/>
                </a:ext>
              </a:extLst>
            </p:cNvPr>
            <p:cNvSpPr>
              <a:spLocks noChangeArrowheads="1"/>
            </p:cNvSpPr>
            <p:nvPr/>
          </p:nvSpPr>
          <p:spPr bwMode="auto">
            <a:xfrm>
              <a:off x="15382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 name="Freeform 329">
              <a:extLst>
                <a:ext uri="{FF2B5EF4-FFF2-40B4-BE49-F238E27FC236}">
                  <a16:creationId xmlns:a16="http://schemas.microsoft.com/office/drawing/2014/main" id="{45DEF557-CEF0-3E4A-8481-8CAA84F8F0BE}"/>
                </a:ext>
              </a:extLst>
            </p:cNvPr>
            <p:cNvSpPr>
              <a:spLocks noChangeArrowheads="1"/>
            </p:cNvSpPr>
            <p:nvPr/>
          </p:nvSpPr>
          <p:spPr bwMode="auto">
            <a:xfrm>
              <a:off x="1555750" y="82073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5" name="Freeform 330">
              <a:extLst>
                <a:ext uri="{FF2B5EF4-FFF2-40B4-BE49-F238E27FC236}">
                  <a16:creationId xmlns:a16="http://schemas.microsoft.com/office/drawing/2014/main" id="{BB10CD19-30BA-3206-BFBE-97860B272B6F}"/>
                </a:ext>
              </a:extLst>
            </p:cNvPr>
            <p:cNvSpPr>
              <a:spLocks noChangeArrowheads="1"/>
            </p:cNvSpPr>
            <p:nvPr/>
          </p:nvSpPr>
          <p:spPr bwMode="auto">
            <a:xfrm>
              <a:off x="1573213"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6" name="Freeform 331">
              <a:extLst>
                <a:ext uri="{FF2B5EF4-FFF2-40B4-BE49-F238E27FC236}">
                  <a16:creationId xmlns:a16="http://schemas.microsoft.com/office/drawing/2014/main" id="{BDA6B271-0166-53D3-1320-8FB72530A6B9}"/>
                </a:ext>
              </a:extLst>
            </p:cNvPr>
            <p:cNvSpPr>
              <a:spLocks noChangeArrowheads="1"/>
            </p:cNvSpPr>
            <p:nvPr/>
          </p:nvSpPr>
          <p:spPr bwMode="auto">
            <a:xfrm>
              <a:off x="15382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Freeform 332">
              <a:extLst>
                <a:ext uri="{FF2B5EF4-FFF2-40B4-BE49-F238E27FC236}">
                  <a16:creationId xmlns:a16="http://schemas.microsoft.com/office/drawing/2014/main" id="{87DB5973-1768-768B-6B14-0235D4F41D2F}"/>
                </a:ext>
              </a:extLst>
            </p:cNvPr>
            <p:cNvSpPr>
              <a:spLocks noChangeArrowheads="1"/>
            </p:cNvSpPr>
            <p:nvPr/>
          </p:nvSpPr>
          <p:spPr bwMode="auto">
            <a:xfrm>
              <a:off x="1555750" y="83820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Freeform 333">
              <a:extLst>
                <a:ext uri="{FF2B5EF4-FFF2-40B4-BE49-F238E27FC236}">
                  <a16:creationId xmlns:a16="http://schemas.microsoft.com/office/drawing/2014/main" id="{49F7D418-FE2B-B695-BF47-137F7FEFEFF9}"/>
                </a:ext>
              </a:extLst>
            </p:cNvPr>
            <p:cNvSpPr>
              <a:spLocks noChangeArrowheads="1"/>
            </p:cNvSpPr>
            <p:nvPr/>
          </p:nvSpPr>
          <p:spPr bwMode="auto">
            <a:xfrm>
              <a:off x="1573213"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Freeform 334">
              <a:extLst>
                <a:ext uri="{FF2B5EF4-FFF2-40B4-BE49-F238E27FC236}">
                  <a16:creationId xmlns:a16="http://schemas.microsoft.com/office/drawing/2014/main" id="{EDCEC6E6-EA0F-6E0F-586B-2D876AFC1DBD}"/>
                </a:ext>
              </a:extLst>
            </p:cNvPr>
            <p:cNvSpPr>
              <a:spLocks noChangeArrowheads="1"/>
            </p:cNvSpPr>
            <p:nvPr/>
          </p:nvSpPr>
          <p:spPr bwMode="auto">
            <a:xfrm>
              <a:off x="15890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0" name="Freeform 335">
              <a:extLst>
                <a:ext uri="{FF2B5EF4-FFF2-40B4-BE49-F238E27FC236}">
                  <a16:creationId xmlns:a16="http://schemas.microsoft.com/office/drawing/2014/main" id="{D85A4ADC-E5BC-1FD1-D1D4-BBC8F6FDDA51}"/>
                </a:ext>
              </a:extLst>
            </p:cNvPr>
            <p:cNvSpPr>
              <a:spLocks noChangeArrowheads="1"/>
            </p:cNvSpPr>
            <p:nvPr/>
          </p:nvSpPr>
          <p:spPr bwMode="auto">
            <a:xfrm>
              <a:off x="1608138"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1" name="Freeform 336">
              <a:extLst>
                <a:ext uri="{FF2B5EF4-FFF2-40B4-BE49-F238E27FC236}">
                  <a16:creationId xmlns:a16="http://schemas.microsoft.com/office/drawing/2014/main" id="{C3B81ACB-BDEC-BCB5-2CF0-6C8363E34641}"/>
                </a:ext>
              </a:extLst>
            </p:cNvPr>
            <p:cNvSpPr>
              <a:spLocks noChangeArrowheads="1"/>
            </p:cNvSpPr>
            <p:nvPr/>
          </p:nvSpPr>
          <p:spPr bwMode="auto">
            <a:xfrm>
              <a:off x="162401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2" name="Freeform 337">
              <a:extLst>
                <a:ext uri="{FF2B5EF4-FFF2-40B4-BE49-F238E27FC236}">
                  <a16:creationId xmlns:a16="http://schemas.microsoft.com/office/drawing/2014/main" id="{1D3C79B4-9E10-3918-73B9-5379BBB55B25}"/>
                </a:ext>
              </a:extLst>
            </p:cNvPr>
            <p:cNvSpPr>
              <a:spLocks noChangeArrowheads="1"/>
            </p:cNvSpPr>
            <p:nvPr/>
          </p:nvSpPr>
          <p:spPr bwMode="auto">
            <a:xfrm>
              <a:off x="1485900"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3" name="Freeform 338">
              <a:extLst>
                <a:ext uri="{FF2B5EF4-FFF2-40B4-BE49-F238E27FC236}">
                  <a16:creationId xmlns:a16="http://schemas.microsoft.com/office/drawing/2014/main" id="{88EBF577-454C-E188-79F7-CDCC36C7306B}"/>
                </a:ext>
              </a:extLst>
            </p:cNvPr>
            <p:cNvSpPr>
              <a:spLocks noChangeArrowheads="1"/>
            </p:cNvSpPr>
            <p:nvPr/>
          </p:nvSpPr>
          <p:spPr bwMode="auto">
            <a:xfrm>
              <a:off x="150336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4" name="Freeform 339">
              <a:extLst>
                <a:ext uri="{FF2B5EF4-FFF2-40B4-BE49-F238E27FC236}">
                  <a16:creationId xmlns:a16="http://schemas.microsoft.com/office/drawing/2014/main" id="{B9753390-03C5-F3DF-BF3B-6D4F2AE7216B}"/>
                </a:ext>
              </a:extLst>
            </p:cNvPr>
            <p:cNvSpPr>
              <a:spLocks noChangeArrowheads="1"/>
            </p:cNvSpPr>
            <p:nvPr/>
          </p:nvSpPr>
          <p:spPr bwMode="auto">
            <a:xfrm>
              <a:off x="1520825"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5" name="Freeform 340">
              <a:extLst>
                <a:ext uri="{FF2B5EF4-FFF2-40B4-BE49-F238E27FC236}">
                  <a16:creationId xmlns:a16="http://schemas.microsoft.com/office/drawing/2014/main" id="{B5D3D5C1-7110-8068-4F56-F6FE3D232064}"/>
                </a:ext>
              </a:extLst>
            </p:cNvPr>
            <p:cNvSpPr>
              <a:spLocks noChangeArrowheads="1"/>
            </p:cNvSpPr>
            <p:nvPr/>
          </p:nvSpPr>
          <p:spPr bwMode="auto">
            <a:xfrm>
              <a:off x="15382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6" name="Freeform 341">
              <a:extLst>
                <a:ext uri="{FF2B5EF4-FFF2-40B4-BE49-F238E27FC236}">
                  <a16:creationId xmlns:a16="http://schemas.microsoft.com/office/drawing/2014/main" id="{DA515B5A-C0C6-EDDA-EA26-57369637FDDC}"/>
                </a:ext>
              </a:extLst>
            </p:cNvPr>
            <p:cNvSpPr>
              <a:spLocks noChangeArrowheads="1"/>
            </p:cNvSpPr>
            <p:nvPr/>
          </p:nvSpPr>
          <p:spPr bwMode="auto">
            <a:xfrm>
              <a:off x="1555750" y="85566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7" name="Freeform 342">
              <a:extLst>
                <a:ext uri="{FF2B5EF4-FFF2-40B4-BE49-F238E27FC236}">
                  <a16:creationId xmlns:a16="http://schemas.microsoft.com/office/drawing/2014/main" id="{8AFE9F64-4014-73DC-83F6-F785D9A1F4A8}"/>
                </a:ext>
              </a:extLst>
            </p:cNvPr>
            <p:cNvSpPr>
              <a:spLocks noChangeArrowheads="1"/>
            </p:cNvSpPr>
            <p:nvPr/>
          </p:nvSpPr>
          <p:spPr bwMode="auto">
            <a:xfrm>
              <a:off x="1573213"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8" name="Freeform 343">
              <a:extLst>
                <a:ext uri="{FF2B5EF4-FFF2-40B4-BE49-F238E27FC236}">
                  <a16:creationId xmlns:a16="http://schemas.microsoft.com/office/drawing/2014/main" id="{4B24F008-DA1B-78D0-B3EF-3DDE699B0BE8}"/>
                </a:ext>
              </a:extLst>
            </p:cNvPr>
            <p:cNvSpPr>
              <a:spLocks noChangeArrowheads="1"/>
            </p:cNvSpPr>
            <p:nvPr/>
          </p:nvSpPr>
          <p:spPr bwMode="auto">
            <a:xfrm>
              <a:off x="15890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9" name="Freeform 344">
              <a:extLst>
                <a:ext uri="{FF2B5EF4-FFF2-40B4-BE49-F238E27FC236}">
                  <a16:creationId xmlns:a16="http://schemas.microsoft.com/office/drawing/2014/main" id="{0EA017D1-8371-B3AE-FEFC-796649C41605}"/>
                </a:ext>
              </a:extLst>
            </p:cNvPr>
            <p:cNvSpPr>
              <a:spLocks noChangeArrowheads="1"/>
            </p:cNvSpPr>
            <p:nvPr/>
          </p:nvSpPr>
          <p:spPr bwMode="auto">
            <a:xfrm>
              <a:off x="1608138"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0" name="Freeform 345">
              <a:extLst>
                <a:ext uri="{FF2B5EF4-FFF2-40B4-BE49-F238E27FC236}">
                  <a16:creationId xmlns:a16="http://schemas.microsoft.com/office/drawing/2014/main" id="{7433A59D-D0CD-E064-4AF8-F8688A77B0BD}"/>
                </a:ext>
              </a:extLst>
            </p:cNvPr>
            <p:cNvSpPr>
              <a:spLocks noChangeArrowheads="1"/>
            </p:cNvSpPr>
            <p:nvPr/>
          </p:nvSpPr>
          <p:spPr bwMode="auto">
            <a:xfrm>
              <a:off x="162401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1" name="Freeform 346">
              <a:extLst>
                <a:ext uri="{FF2B5EF4-FFF2-40B4-BE49-F238E27FC236}">
                  <a16:creationId xmlns:a16="http://schemas.microsoft.com/office/drawing/2014/main" id="{8EA05D7F-747A-778E-BDDD-BA2E42200182}"/>
                </a:ext>
              </a:extLst>
            </p:cNvPr>
            <p:cNvSpPr>
              <a:spLocks noChangeArrowheads="1"/>
            </p:cNvSpPr>
            <p:nvPr/>
          </p:nvSpPr>
          <p:spPr bwMode="auto">
            <a:xfrm>
              <a:off x="15890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2" name="Freeform 347">
              <a:extLst>
                <a:ext uri="{FF2B5EF4-FFF2-40B4-BE49-F238E27FC236}">
                  <a16:creationId xmlns:a16="http://schemas.microsoft.com/office/drawing/2014/main" id="{18D00747-7290-25F1-DB9D-CB1CFD898B4A}"/>
                </a:ext>
              </a:extLst>
            </p:cNvPr>
            <p:cNvSpPr>
              <a:spLocks noChangeArrowheads="1"/>
            </p:cNvSpPr>
            <p:nvPr/>
          </p:nvSpPr>
          <p:spPr bwMode="auto">
            <a:xfrm>
              <a:off x="1608138"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 name="Freeform 348">
              <a:extLst>
                <a:ext uri="{FF2B5EF4-FFF2-40B4-BE49-F238E27FC236}">
                  <a16:creationId xmlns:a16="http://schemas.microsoft.com/office/drawing/2014/main" id="{21CC9D2B-2F22-C2B2-A11D-EC3120A6EC54}"/>
                </a:ext>
              </a:extLst>
            </p:cNvPr>
            <p:cNvSpPr>
              <a:spLocks noChangeArrowheads="1"/>
            </p:cNvSpPr>
            <p:nvPr/>
          </p:nvSpPr>
          <p:spPr bwMode="auto">
            <a:xfrm>
              <a:off x="162401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85938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ld Heading With Ti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p:txBody>
          <a:bodyPr/>
          <a:lstStyle/>
          <a:p>
            <a:r>
              <a:rPr lang="en-US"/>
              <a:t>Click to edit Master title style</a:t>
            </a:r>
            <a:endParaRPr lang="en-US" dirty="0"/>
          </a:p>
        </p:txBody>
      </p:sp>
      <p:pic>
        <p:nvPicPr>
          <p:cNvPr id="3" name="Picture 2">
            <a:extLst>
              <a:ext uri="{FF2B5EF4-FFF2-40B4-BE49-F238E27FC236}">
                <a16:creationId xmlns:a16="http://schemas.microsoft.com/office/drawing/2014/main" id="{5409A386-60A0-7446-8567-EFB9D13366FE}"/>
              </a:ext>
            </a:extLst>
          </p:cNvPr>
          <p:cNvPicPr>
            <a:picLocks noChangeAspect="1"/>
          </p:cNvPicPr>
          <p:nvPr userDrawn="1"/>
        </p:nvPicPr>
        <p:blipFill>
          <a:blip r:embed="rId2"/>
          <a:stretch>
            <a:fillRect/>
          </a:stretch>
        </p:blipFill>
        <p:spPr>
          <a:xfrm rot="10800000">
            <a:off x="22764750" y="0"/>
            <a:ext cx="1600200" cy="1600200"/>
          </a:xfrm>
          <a:prstGeom prst="rect">
            <a:avLst/>
          </a:prstGeom>
        </p:spPr>
      </p:pic>
      <p:grpSp>
        <p:nvGrpSpPr>
          <p:cNvPr id="6" name="Group 5">
            <a:extLst>
              <a:ext uri="{FF2B5EF4-FFF2-40B4-BE49-F238E27FC236}">
                <a16:creationId xmlns:a16="http://schemas.microsoft.com/office/drawing/2014/main" id="{07FBE5F7-7EC9-F26C-46D4-475CDE045CB0}"/>
              </a:ext>
            </a:extLst>
          </p:cNvPr>
          <p:cNvGrpSpPr/>
          <p:nvPr userDrawn="1"/>
        </p:nvGrpSpPr>
        <p:grpSpPr>
          <a:xfrm>
            <a:off x="21164550" y="8161"/>
            <a:ext cx="1600201" cy="1600201"/>
            <a:chOff x="696913" y="1352550"/>
            <a:chExt cx="155575" cy="155575"/>
          </a:xfrm>
        </p:grpSpPr>
        <p:sp>
          <p:nvSpPr>
            <p:cNvPr id="7" name="Freeform 381">
              <a:extLst>
                <a:ext uri="{FF2B5EF4-FFF2-40B4-BE49-F238E27FC236}">
                  <a16:creationId xmlns:a16="http://schemas.microsoft.com/office/drawing/2014/main" id="{3E5D7DFF-CCC9-845D-333C-E4DF001F649C}"/>
                </a:ext>
              </a:extLst>
            </p:cNvPr>
            <p:cNvSpPr>
              <a:spLocks noChangeArrowheads="1"/>
            </p:cNvSpPr>
            <p:nvPr/>
          </p:nvSpPr>
          <p:spPr bwMode="auto">
            <a:xfrm>
              <a:off x="69691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382">
              <a:extLst>
                <a:ext uri="{FF2B5EF4-FFF2-40B4-BE49-F238E27FC236}">
                  <a16:creationId xmlns:a16="http://schemas.microsoft.com/office/drawing/2014/main" id="{E2C6D778-0264-B876-1B43-22204E304E2A}"/>
                </a:ext>
              </a:extLst>
            </p:cNvPr>
            <p:cNvSpPr>
              <a:spLocks noChangeArrowheads="1"/>
            </p:cNvSpPr>
            <p:nvPr/>
          </p:nvSpPr>
          <p:spPr bwMode="auto">
            <a:xfrm>
              <a:off x="69691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383">
              <a:extLst>
                <a:ext uri="{FF2B5EF4-FFF2-40B4-BE49-F238E27FC236}">
                  <a16:creationId xmlns:a16="http://schemas.microsoft.com/office/drawing/2014/main" id="{7272BE4A-C89E-5943-C779-BF94FB43BF18}"/>
                </a:ext>
              </a:extLst>
            </p:cNvPr>
            <p:cNvSpPr>
              <a:spLocks noChangeArrowheads="1"/>
            </p:cNvSpPr>
            <p:nvPr/>
          </p:nvSpPr>
          <p:spPr bwMode="auto">
            <a:xfrm>
              <a:off x="69691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 name="Freeform 384">
              <a:extLst>
                <a:ext uri="{FF2B5EF4-FFF2-40B4-BE49-F238E27FC236}">
                  <a16:creationId xmlns:a16="http://schemas.microsoft.com/office/drawing/2014/main" id="{A60E275D-5C41-2203-0BF8-758F6D827C89}"/>
                </a:ext>
              </a:extLst>
            </p:cNvPr>
            <p:cNvSpPr>
              <a:spLocks noChangeArrowheads="1"/>
            </p:cNvSpPr>
            <p:nvPr/>
          </p:nvSpPr>
          <p:spPr bwMode="auto">
            <a:xfrm>
              <a:off x="69691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385">
              <a:extLst>
                <a:ext uri="{FF2B5EF4-FFF2-40B4-BE49-F238E27FC236}">
                  <a16:creationId xmlns:a16="http://schemas.microsoft.com/office/drawing/2014/main" id="{363CDCC2-769E-F9E0-0EC7-D9DC9BBA304D}"/>
                </a:ext>
              </a:extLst>
            </p:cNvPr>
            <p:cNvSpPr>
              <a:spLocks noChangeArrowheads="1"/>
            </p:cNvSpPr>
            <p:nvPr/>
          </p:nvSpPr>
          <p:spPr bwMode="auto">
            <a:xfrm>
              <a:off x="69691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86">
              <a:extLst>
                <a:ext uri="{FF2B5EF4-FFF2-40B4-BE49-F238E27FC236}">
                  <a16:creationId xmlns:a16="http://schemas.microsoft.com/office/drawing/2014/main" id="{301F2E07-D5E3-586B-3E43-3CABF0ECF80C}"/>
                </a:ext>
              </a:extLst>
            </p:cNvPr>
            <p:cNvSpPr>
              <a:spLocks noChangeArrowheads="1"/>
            </p:cNvSpPr>
            <p:nvPr/>
          </p:nvSpPr>
          <p:spPr bwMode="auto">
            <a:xfrm>
              <a:off x="69691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387">
              <a:extLst>
                <a:ext uri="{FF2B5EF4-FFF2-40B4-BE49-F238E27FC236}">
                  <a16:creationId xmlns:a16="http://schemas.microsoft.com/office/drawing/2014/main" id="{F91335CB-870D-5E74-2986-C87C0B82846B}"/>
                </a:ext>
              </a:extLst>
            </p:cNvPr>
            <p:cNvSpPr>
              <a:spLocks noChangeArrowheads="1"/>
            </p:cNvSpPr>
            <p:nvPr/>
          </p:nvSpPr>
          <p:spPr bwMode="auto">
            <a:xfrm>
              <a:off x="69691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388">
              <a:extLst>
                <a:ext uri="{FF2B5EF4-FFF2-40B4-BE49-F238E27FC236}">
                  <a16:creationId xmlns:a16="http://schemas.microsoft.com/office/drawing/2014/main" id="{5B245CE4-2A76-5346-3856-A773E336C756}"/>
                </a:ext>
              </a:extLst>
            </p:cNvPr>
            <p:cNvSpPr>
              <a:spLocks noChangeArrowheads="1"/>
            </p:cNvSpPr>
            <p:nvPr/>
          </p:nvSpPr>
          <p:spPr bwMode="auto">
            <a:xfrm>
              <a:off x="717550" y="13525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389">
              <a:extLst>
                <a:ext uri="{FF2B5EF4-FFF2-40B4-BE49-F238E27FC236}">
                  <a16:creationId xmlns:a16="http://schemas.microsoft.com/office/drawing/2014/main" id="{E79CA410-A26B-8572-3325-5FCEAB824410}"/>
                </a:ext>
              </a:extLst>
            </p:cNvPr>
            <p:cNvSpPr>
              <a:spLocks noChangeArrowheads="1"/>
            </p:cNvSpPr>
            <p:nvPr/>
          </p:nvSpPr>
          <p:spPr bwMode="auto">
            <a:xfrm>
              <a:off x="74136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390">
              <a:extLst>
                <a:ext uri="{FF2B5EF4-FFF2-40B4-BE49-F238E27FC236}">
                  <a16:creationId xmlns:a16="http://schemas.microsoft.com/office/drawing/2014/main" id="{F2A5370A-4591-EF26-5CAB-AFD8E33CAD17}"/>
                </a:ext>
              </a:extLst>
            </p:cNvPr>
            <p:cNvSpPr>
              <a:spLocks noChangeArrowheads="1"/>
            </p:cNvSpPr>
            <p:nvPr/>
          </p:nvSpPr>
          <p:spPr bwMode="auto">
            <a:xfrm>
              <a:off x="762000" y="135255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391">
              <a:extLst>
                <a:ext uri="{FF2B5EF4-FFF2-40B4-BE49-F238E27FC236}">
                  <a16:creationId xmlns:a16="http://schemas.microsoft.com/office/drawing/2014/main" id="{75425424-9AE2-4D43-B574-F147E558616B}"/>
                </a:ext>
              </a:extLst>
            </p:cNvPr>
            <p:cNvSpPr>
              <a:spLocks noChangeArrowheads="1"/>
            </p:cNvSpPr>
            <p:nvPr/>
          </p:nvSpPr>
          <p:spPr bwMode="auto">
            <a:xfrm>
              <a:off x="78581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392">
              <a:extLst>
                <a:ext uri="{FF2B5EF4-FFF2-40B4-BE49-F238E27FC236}">
                  <a16:creationId xmlns:a16="http://schemas.microsoft.com/office/drawing/2014/main" id="{8FDF7427-03F4-ACB4-E4D2-16C80BAA4F3D}"/>
                </a:ext>
              </a:extLst>
            </p:cNvPr>
            <p:cNvSpPr>
              <a:spLocks noChangeArrowheads="1"/>
            </p:cNvSpPr>
            <p:nvPr/>
          </p:nvSpPr>
          <p:spPr bwMode="auto">
            <a:xfrm>
              <a:off x="806450" y="13525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393">
              <a:extLst>
                <a:ext uri="{FF2B5EF4-FFF2-40B4-BE49-F238E27FC236}">
                  <a16:creationId xmlns:a16="http://schemas.microsoft.com/office/drawing/2014/main" id="{65225D07-B6A6-CEC8-D0DA-E52A349EDE67}"/>
                </a:ext>
              </a:extLst>
            </p:cNvPr>
            <p:cNvSpPr>
              <a:spLocks noChangeArrowheads="1"/>
            </p:cNvSpPr>
            <p:nvPr/>
          </p:nvSpPr>
          <p:spPr bwMode="auto">
            <a:xfrm>
              <a:off x="830263" y="135255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394">
              <a:extLst>
                <a:ext uri="{FF2B5EF4-FFF2-40B4-BE49-F238E27FC236}">
                  <a16:creationId xmlns:a16="http://schemas.microsoft.com/office/drawing/2014/main" id="{42E05EDD-B2BE-940D-6FB8-20F264A843A8}"/>
                </a:ext>
              </a:extLst>
            </p:cNvPr>
            <p:cNvSpPr>
              <a:spLocks noChangeArrowheads="1"/>
            </p:cNvSpPr>
            <p:nvPr/>
          </p:nvSpPr>
          <p:spPr bwMode="auto">
            <a:xfrm>
              <a:off x="717550" y="13731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395">
              <a:extLst>
                <a:ext uri="{FF2B5EF4-FFF2-40B4-BE49-F238E27FC236}">
                  <a16:creationId xmlns:a16="http://schemas.microsoft.com/office/drawing/2014/main" id="{37AFE8AC-2B31-555E-C12D-58FA314D5F17}"/>
                </a:ext>
              </a:extLst>
            </p:cNvPr>
            <p:cNvSpPr>
              <a:spLocks noChangeArrowheads="1"/>
            </p:cNvSpPr>
            <p:nvPr/>
          </p:nvSpPr>
          <p:spPr bwMode="auto">
            <a:xfrm>
              <a:off x="74136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396">
              <a:extLst>
                <a:ext uri="{FF2B5EF4-FFF2-40B4-BE49-F238E27FC236}">
                  <a16:creationId xmlns:a16="http://schemas.microsoft.com/office/drawing/2014/main" id="{F91C5272-29CE-0A5B-3396-5F3752D29A45}"/>
                </a:ext>
              </a:extLst>
            </p:cNvPr>
            <p:cNvSpPr>
              <a:spLocks noChangeArrowheads="1"/>
            </p:cNvSpPr>
            <p:nvPr/>
          </p:nvSpPr>
          <p:spPr bwMode="auto">
            <a:xfrm>
              <a:off x="762000" y="1373188"/>
              <a:ext cx="23813" cy="23812"/>
            </a:xfrm>
            <a:custGeom>
              <a:avLst/>
              <a:gdLst>
                <a:gd name="T0" fmla="*/ 65 w 66"/>
                <a:gd name="T1" fmla="*/ 66 h 67"/>
                <a:gd name="T2" fmla="*/ 0 w 66"/>
                <a:gd name="T3" fmla="*/ 66 h 67"/>
                <a:gd name="T4" fmla="*/ 0 w 66"/>
                <a:gd name="T5" fmla="*/ 0 h 67"/>
                <a:gd name="T6" fmla="*/ 65 w 66"/>
                <a:gd name="T7" fmla="*/ 0 h 67"/>
                <a:gd name="T8" fmla="*/ 65 w 66"/>
                <a:gd name="T9" fmla="*/ 66 h 67"/>
              </a:gdLst>
              <a:ahLst/>
              <a:cxnLst>
                <a:cxn ang="0">
                  <a:pos x="T0" y="T1"/>
                </a:cxn>
                <a:cxn ang="0">
                  <a:pos x="T2" y="T3"/>
                </a:cxn>
                <a:cxn ang="0">
                  <a:pos x="T4" y="T5"/>
                </a:cxn>
                <a:cxn ang="0">
                  <a:pos x="T6" y="T7"/>
                </a:cxn>
                <a:cxn ang="0">
                  <a:pos x="T8" y="T9"/>
                </a:cxn>
              </a:cxnLst>
              <a:rect l="0" t="0" r="r" b="b"/>
              <a:pathLst>
                <a:path w="66" h="67">
                  <a:moveTo>
                    <a:pt x="65" y="66"/>
                  </a:moveTo>
                  <a:lnTo>
                    <a:pt x="0" y="66"/>
                  </a:lnTo>
                  <a:lnTo>
                    <a:pt x="0" y="0"/>
                  </a:lnTo>
                  <a:lnTo>
                    <a:pt x="65" y="0"/>
                  </a:lnTo>
                  <a:lnTo>
                    <a:pt x="65"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397">
              <a:extLst>
                <a:ext uri="{FF2B5EF4-FFF2-40B4-BE49-F238E27FC236}">
                  <a16:creationId xmlns:a16="http://schemas.microsoft.com/office/drawing/2014/main" id="{AE61B0CC-F771-95E9-B224-A58FEE2CFB5D}"/>
                </a:ext>
              </a:extLst>
            </p:cNvPr>
            <p:cNvSpPr>
              <a:spLocks noChangeArrowheads="1"/>
            </p:cNvSpPr>
            <p:nvPr/>
          </p:nvSpPr>
          <p:spPr bwMode="auto">
            <a:xfrm>
              <a:off x="78581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398">
              <a:extLst>
                <a:ext uri="{FF2B5EF4-FFF2-40B4-BE49-F238E27FC236}">
                  <a16:creationId xmlns:a16="http://schemas.microsoft.com/office/drawing/2014/main" id="{3126A2C0-A66F-DCF2-3B74-A92B79129FE9}"/>
                </a:ext>
              </a:extLst>
            </p:cNvPr>
            <p:cNvSpPr>
              <a:spLocks noChangeArrowheads="1"/>
            </p:cNvSpPr>
            <p:nvPr/>
          </p:nvSpPr>
          <p:spPr bwMode="auto">
            <a:xfrm>
              <a:off x="806450" y="13731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399">
              <a:extLst>
                <a:ext uri="{FF2B5EF4-FFF2-40B4-BE49-F238E27FC236}">
                  <a16:creationId xmlns:a16="http://schemas.microsoft.com/office/drawing/2014/main" id="{F0234320-4622-F06F-FC6C-8A0211E4111F}"/>
                </a:ext>
              </a:extLst>
            </p:cNvPr>
            <p:cNvSpPr>
              <a:spLocks noChangeArrowheads="1"/>
            </p:cNvSpPr>
            <p:nvPr/>
          </p:nvSpPr>
          <p:spPr bwMode="auto">
            <a:xfrm>
              <a:off x="830263" y="1373188"/>
              <a:ext cx="22225" cy="23812"/>
            </a:xfrm>
            <a:custGeom>
              <a:avLst/>
              <a:gdLst>
                <a:gd name="T0" fmla="*/ 61 w 62"/>
                <a:gd name="T1" fmla="*/ 66 h 67"/>
                <a:gd name="T2" fmla="*/ 0 w 62"/>
                <a:gd name="T3" fmla="*/ 66 h 67"/>
                <a:gd name="T4" fmla="*/ 0 w 62"/>
                <a:gd name="T5" fmla="*/ 0 h 67"/>
                <a:gd name="T6" fmla="*/ 61 w 62"/>
                <a:gd name="T7" fmla="*/ 0 h 67"/>
                <a:gd name="T8" fmla="*/ 61 w 62"/>
                <a:gd name="T9" fmla="*/ 66 h 67"/>
              </a:gdLst>
              <a:ahLst/>
              <a:cxnLst>
                <a:cxn ang="0">
                  <a:pos x="T0" y="T1"/>
                </a:cxn>
                <a:cxn ang="0">
                  <a:pos x="T2" y="T3"/>
                </a:cxn>
                <a:cxn ang="0">
                  <a:pos x="T4" y="T5"/>
                </a:cxn>
                <a:cxn ang="0">
                  <a:pos x="T6" y="T7"/>
                </a:cxn>
                <a:cxn ang="0">
                  <a:pos x="T8" y="T9"/>
                </a:cxn>
              </a:cxnLst>
              <a:rect l="0" t="0" r="r" b="b"/>
              <a:pathLst>
                <a:path w="62" h="67">
                  <a:moveTo>
                    <a:pt x="61" y="66"/>
                  </a:moveTo>
                  <a:lnTo>
                    <a:pt x="0" y="66"/>
                  </a:lnTo>
                  <a:lnTo>
                    <a:pt x="0" y="0"/>
                  </a:lnTo>
                  <a:lnTo>
                    <a:pt x="61" y="0"/>
                  </a:lnTo>
                  <a:lnTo>
                    <a:pt x="61"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400">
              <a:extLst>
                <a:ext uri="{FF2B5EF4-FFF2-40B4-BE49-F238E27FC236}">
                  <a16:creationId xmlns:a16="http://schemas.microsoft.com/office/drawing/2014/main" id="{58DB1D3F-F3E9-AAFC-C79B-859382D24A9C}"/>
                </a:ext>
              </a:extLst>
            </p:cNvPr>
            <p:cNvSpPr>
              <a:spLocks noChangeArrowheads="1"/>
            </p:cNvSpPr>
            <p:nvPr/>
          </p:nvSpPr>
          <p:spPr bwMode="auto">
            <a:xfrm>
              <a:off x="717550" y="13970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401">
              <a:extLst>
                <a:ext uri="{FF2B5EF4-FFF2-40B4-BE49-F238E27FC236}">
                  <a16:creationId xmlns:a16="http://schemas.microsoft.com/office/drawing/2014/main" id="{E569EC57-682F-F7CB-BD4D-49F605B04ADB}"/>
                </a:ext>
              </a:extLst>
            </p:cNvPr>
            <p:cNvSpPr>
              <a:spLocks noChangeArrowheads="1"/>
            </p:cNvSpPr>
            <p:nvPr/>
          </p:nvSpPr>
          <p:spPr bwMode="auto">
            <a:xfrm>
              <a:off x="74136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402">
              <a:extLst>
                <a:ext uri="{FF2B5EF4-FFF2-40B4-BE49-F238E27FC236}">
                  <a16:creationId xmlns:a16="http://schemas.microsoft.com/office/drawing/2014/main" id="{39C5A86B-AFF6-933D-1E75-CE8A809100B3}"/>
                </a:ext>
              </a:extLst>
            </p:cNvPr>
            <p:cNvSpPr>
              <a:spLocks noChangeArrowheads="1"/>
            </p:cNvSpPr>
            <p:nvPr/>
          </p:nvSpPr>
          <p:spPr bwMode="auto">
            <a:xfrm>
              <a:off x="762000" y="139700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403">
              <a:extLst>
                <a:ext uri="{FF2B5EF4-FFF2-40B4-BE49-F238E27FC236}">
                  <a16:creationId xmlns:a16="http://schemas.microsoft.com/office/drawing/2014/main" id="{61B86AF7-5705-997B-C46D-7531EA7E840A}"/>
                </a:ext>
              </a:extLst>
            </p:cNvPr>
            <p:cNvSpPr>
              <a:spLocks noChangeArrowheads="1"/>
            </p:cNvSpPr>
            <p:nvPr/>
          </p:nvSpPr>
          <p:spPr bwMode="auto">
            <a:xfrm>
              <a:off x="78581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404">
              <a:extLst>
                <a:ext uri="{FF2B5EF4-FFF2-40B4-BE49-F238E27FC236}">
                  <a16:creationId xmlns:a16="http://schemas.microsoft.com/office/drawing/2014/main" id="{88D17340-2808-EA92-7A3E-40AFFFEA04C4}"/>
                </a:ext>
              </a:extLst>
            </p:cNvPr>
            <p:cNvSpPr>
              <a:spLocks noChangeArrowheads="1"/>
            </p:cNvSpPr>
            <p:nvPr/>
          </p:nvSpPr>
          <p:spPr bwMode="auto">
            <a:xfrm>
              <a:off x="806450" y="13970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405">
              <a:extLst>
                <a:ext uri="{FF2B5EF4-FFF2-40B4-BE49-F238E27FC236}">
                  <a16:creationId xmlns:a16="http://schemas.microsoft.com/office/drawing/2014/main" id="{2B44895E-9E51-8BF8-0778-527DDCF2B638}"/>
                </a:ext>
              </a:extLst>
            </p:cNvPr>
            <p:cNvSpPr>
              <a:spLocks noChangeArrowheads="1"/>
            </p:cNvSpPr>
            <p:nvPr/>
          </p:nvSpPr>
          <p:spPr bwMode="auto">
            <a:xfrm>
              <a:off x="830263" y="139700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406">
              <a:extLst>
                <a:ext uri="{FF2B5EF4-FFF2-40B4-BE49-F238E27FC236}">
                  <a16:creationId xmlns:a16="http://schemas.microsoft.com/office/drawing/2014/main" id="{B33A98A5-1849-5EAF-64E2-E3B60D57E108}"/>
                </a:ext>
              </a:extLst>
            </p:cNvPr>
            <p:cNvSpPr>
              <a:spLocks noChangeArrowheads="1"/>
            </p:cNvSpPr>
            <p:nvPr/>
          </p:nvSpPr>
          <p:spPr bwMode="auto">
            <a:xfrm>
              <a:off x="717550" y="1417638"/>
              <a:ext cx="23813" cy="23812"/>
            </a:xfrm>
            <a:custGeom>
              <a:avLst/>
              <a:gdLst>
                <a:gd name="T0" fmla="*/ 66 w 67"/>
                <a:gd name="T1" fmla="*/ 65 h 66"/>
                <a:gd name="T2" fmla="*/ 0 w 67"/>
                <a:gd name="T3" fmla="*/ 65 h 66"/>
                <a:gd name="T4" fmla="*/ 0 w 67"/>
                <a:gd name="T5" fmla="*/ 0 h 66"/>
                <a:gd name="T6" fmla="*/ 66 w 67"/>
                <a:gd name="T7" fmla="*/ 0 h 66"/>
                <a:gd name="T8" fmla="*/ 66 w 67"/>
                <a:gd name="T9" fmla="*/ 65 h 66"/>
              </a:gdLst>
              <a:ahLst/>
              <a:cxnLst>
                <a:cxn ang="0">
                  <a:pos x="T0" y="T1"/>
                </a:cxn>
                <a:cxn ang="0">
                  <a:pos x="T2" y="T3"/>
                </a:cxn>
                <a:cxn ang="0">
                  <a:pos x="T4" y="T5"/>
                </a:cxn>
                <a:cxn ang="0">
                  <a:pos x="T6" y="T7"/>
                </a:cxn>
                <a:cxn ang="0">
                  <a:pos x="T8" y="T9"/>
                </a:cxn>
              </a:cxnLst>
              <a:rect l="0" t="0" r="r" b="b"/>
              <a:pathLst>
                <a:path w="67" h="66">
                  <a:moveTo>
                    <a:pt x="66" y="65"/>
                  </a:moveTo>
                  <a:lnTo>
                    <a:pt x="0" y="65"/>
                  </a:lnTo>
                  <a:lnTo>
                    <a:pt x="0" y="0"/>
                  </a:lnTo>
                  <a:lnTo>
                    <a:pt x="66" y="0"/>
                  </a:lnTo>
                  <a:lnTo>
                    <a:pt x="66"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407">
              <a:extLst>
                <a:ext uri="{FF2B5EF4-FFF2-40B4-BE49-F238E27FC236}">
                  <a16:creationId xmlns:a16="http://schemas.microsoft.com/office/drawing/2014/main" id="{0BCFC0CA-7A2A-C699-592E-5C8C37E65DA9}"/>
                </a:ext>
              </a:extLst>
            </p:cNvPr>
            <p:cNvSpPr>
              <a:spLocks noChangeArrowheads="1"/>
            </p:cNvSpPr>
            <p:nvPr/>
          </p:nvSpPr>
          <p:spPr bwMode="auto">
            <a:xfrm>
              <a:off x="74136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408">
              <a:extLst>
                <a:ext uri="{FF2B5EF4-FFF2-40B4-BE49-F238E27FC236}">
                  <a16:creationId xmlns:a16="http://schemas.microsoft.com/office/drawing/2014/main" id="{60D34496-2FC2-4323-9DEF-62237CF28AC8}"/>
                </a:ext>
              </a:extLst>
            </p:cNvPr>
            <p:cNvSpPr>
              <a:spLocks noChangeArrowheads="1"/>
            </p:cNvSpPr>
            <p:nvPr/>
          </p:nvSpPr>
          <p:spPr bwMode="auto">
            <a:xfrm>
              <a:off x="762000" y="1417638"/>
              <a:ext cx="23813" cy="23812"/>
            </a:xfrm>
            <a:custGeom>
              <a:avLst/>
              <a:gdLst>
                <a:gd name="T0" fmla="*/ 65 w 66"/>
                <a:gd name="T1" fmla="*/ 65 h 66"/>
                <a:gd name="T2" fmla="*/ 0 w 66"/>
                <a:gd name="T3" fmla="*/ 65 h 66"/>
                <a:gd name="T4" fmla="*/ 0 w 66"/>
                <a:gd name="T5" fmla="*/ 0 h 66"/>
                <a:gd name="T6" fmla="*/ 65 w 66"/>
                <a:gd name="T7" fmla="*/ 0 h 66"/>
                <a:gd name="T8" fmla="*/ 65 w 66"/>
                <a:gd name="T9" fmla="*/ 65 h 66"/>
              </a:gdLst>
              <a:ahLst/>
              <a:cxnLst>
                <a:cxn ang="0">
                  <a:pos x="T0" y="T1"/>
                </a:cxn>
                <a:cxn ang="0">
                  <a:pos x="T2" y="T3"/>
                </a:cxn>
                <a:cxn ang="0">
                  <a:pos x="T4" y="T5"/>
                </a:cxn>
                <a:cxn ang="0">
                  <a:pos x="T6" y="T7"/>
                </a:cxn>
                <a:cxn ang="0">
                  <a:pos x="T8" y="T9"/>
                </a:cxn>
              </a:cxnLst>
              <a:rect l="0" t="0" r="r" b="b"/>
              <a:pathLst>
                <a:path w="66" h="66">
                  <a:moveTo>
                    <a:pt x="65" y="65"/>
                  </a:moveTo>
                  <a:lnTo>
                    <a:pt x="0" y="65"/>
                  </a:lnTo>
                  <a:lnTo>
                    <a:pt x="0" y="0"/>
                  </a:lnTo>
                  <a:lnTo>
                    <a:pt x="65" y="0"/>
                  </a:lnTo>
                  <a:lnTo>
                    <a:pt x="65"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409">
              <a:extLst>
                <a:ext uri="{FF2B5EF4-FFF2-40B4-BE49-F238E27FC236}">
                  <a16:creationId xmlns:a16="http://schemas.microsoft.com/office/drawing/2014/main" id="{9D0F36F0-91D9-313E-968D-1591F2D1BE43}"/>
                </a:ext>
              </a:extLst>
            </p:cNvPr>
            <p:cNvSpPr>
              <a:spLocks noChangeArrowheads="1"/>
            </p:cNvSpPr>
            <p:nvPr/>
          </p:nvSpPr>
          <p:spPr bwMode="auto">
            <a:xfrm>
              <a:off x="78581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410">
              <a:extLst>
                <a:ext uri="{FF2B5EF4-FFF2-40B4-BE49-F238E27FC236}">
                  <a16:creationId xmlns:a16="http://schemas.microsoft.com/office/drawing/2014/main" id="{F41C6065-8A77-3C9C-C020-3A67F6270CC4}"/>
                </a:ext>
              </a:extLst>
            </p:cNvPr>
            <p:cNvSpPr>
              <a:spLocks noChangeArrowheads="1"/>
            </p:cNvSpPr>
            <p:nvPr/>
          </p:nvSpPr>
          <p:spPr bwMode="auto">
            <a:xfrm>
              <a:off x="806450" y="1417638"/>
              <a:ext cx="23813" cy="23812"/>
            </a:xfrm>
            <a:custGeom>
              <a:avLst/>
              <a:gdLst>
                <a:gd name="T0" fmla="*/ 66 w 67"/>
                <a:gd name="T1" fmla="*/ 65 h 66"/>
                <a:gd name="T2" fmla="*/ 0 w 67"/>
                <a:gd name="T3" fmla="*/ 65 h 66"/>
                <a:gd name="T4" fmla="*/ 0 w 67"/>
                <a:gd name="T5" fmla="*/ 0 h 66"/>
                <a:gd name="T6" fmla="*/ 66 w 67"/>
                <a:gd name="T7" fmla="*/ 0 h 66"/>
                <a:gd name="T8" fmla="*/ 66 w 67"/>
                <a:gd name="T9" fmla="*/ 65 h 66"/>
              </a:gdLst>
              <a:ahLst/>
              <a:cxnLst>
                <a:cxn ang="0">
                  <a:pos x="T0" y="T1"/>
                </a:cxn>
                <a:cxn ang="0">
                  <a:pos x="T2" y="T3"/>
                </a:cxn>
                <a:cxn ang="0">
                  <a:pos x="T4" y="T5"/>
                </a:cxn>
                <a:cxn ang="0">
                  <a:pos x="T6" y="T7"/>
                </a:cxn>
                <a:cxn ang="0">
                  <a:pos x="T8" y="T9"/>
                </a:cxn>
              </a:cxnLst>
              <a:rect l="0" t="0" r="r" b="b"/>
              <a:pathLst>
                <a:path w="67" h="66">
                  <a:moveTo>
                    <a:pt x="66" y="65"/>
                  </a:moveTo>
                  <a:lnTo>
                    <a:pt x="0" y="65"/>
                  </a:lnTo>
                  <a:lnTo>
                    <a:pt x="0" y="0"/>
                  </a:lnTo>
                  <a:lnTo>
                    <a:pt x="66" y="0"/>
                  </a:lnTo>
                  <a:lnTo>
                    <a:pt x="66"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411">
              <a:extLst>
                <a:ext uri="{FF2B5EF4-FFF2-40B4-BE49-F238E27FC236}">
                  <a16:creationId xmlns:a16="http://schemas.microsoft.com/office/drawing/2014/main" id="{D85CB1EB-E62D-C72A-FB7B-4768D397A8BD}"/>
                </a:ext>
              </a:extLst>
            </p:cNvPr>
            <p:cNvSpPr>
              <a:spLocks noChangeArrowheads="1"/>
            </p:cNvSpPr>
            <p:nvPr/>
          </p:nvSpPr>
          <p:spPr bwMode="auto">
            <a:xfrm>
              <a:off x="830263" y="1417638"/>
              <a:ext cx="22225" cy="23812"/>
            </a:xfrm>
            <a:custGeom>
              <a:avLst/>
              <a:gdLst>
                <a:gd name="T0" fmla="*/ 61 w 62"/>
                <a:gd name="T1" fmla="*/ 65 h 66"/>
                <a:gd name="T2" fmla="*/ 0 w 62"/>
                <a:gd name="T3" fmla="*/ 65 h 66"/>
                <a:gd name="T4" fmla="*/ 0 w 62"/>
                <a:gd name="T5" fmla="*/ 0 h 66"/>
                <a:gd name="T6" fmla="*/ 61 w 62"/>
                <a:gd name="T7" fmla="*/ 0 h 66"/>
                <a:gd name="T8" fmla="*/ 61 w 62"/>
                <a:gd name="T9" fmla="*/ 65 h 66"/>
              </a:gdLst>
              <a:ahLst/>
              <a:cxnLst>
                <a:cxn ang="0">
                  <a:pos x="T0" y="T1"/>
                </a:cxn>
                <a:cxn ang="0">
                  <a:pos x="T2" y="T3"/>
                </a:cxn>
                <a:cxn ang="0">
                  <a:pos x="T4" y="T5"/>
                </a:cxn>
                <a:cxn ang="0">
                  <a:pos x="T6" y="T7"/>
                </a:cxn>
                <a:cxn ang="0">
                  <a:pos x="T8" y="T9"/>
                </a:cxn>
              </a:cxnLst>
              <a:rect l="0" t="0" r="r" b="b"/>
              <a:pathLst>
                <a:path w="62" h="66">
                  <a:moveTo>
                    <a:pt x="61" y="65"/>
                  </a:moveTo>
                  <a:lnTo>
                    <a:pt x="0" y="65"/>
                  </a:lnTo>
                  <a:lnTo>
                    <a:pt x="0" y="0"/>
                  </a:lnTo>
                  <a:lnTo>
                    <a:pt x="61" y="0"/>
                  </a:lnTo>
                  <a:lnTo>
                    <a:pt x="61"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412">
              <a:extLst>
                <a:ext uri="{FF2B5EF4-FFF2-40B4-BE49-F238E27FC236}">
                  <a16:creationId xmlns:a16="http://schemas.microsoft.com/office/drawing/2014/main" id="{36C8C2B6-4B7F-B79D-B07B-60F6D8B15608}"/>
                </a:ext>
              </a:extLst>
            </p:cNvPr>
            <p:cNvSpPr>
              <a:spLocks noChangeArrowheads="1"/>
            </p:cNvSpPr>
            <p:nvPr/>
          </p:nvSpPr>
          <p:spPr bwMode="auto">
            <a:xfrm>
              <a:off x="717550" y="14414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413">
              <a:extLst>
                <a:ext uri="{FF2B5EF4-FFF2-40B4-BE49-F238E27FC236}">
                  <a16:creationId xmlns:a16="http://schemas.microsoft.com/office/drawing/2014/main" id="{BD372DB3-1F8D-E047-070C-02E273BB5F32}"/>
                </a:ext>
              </a:extLst>
            </p:cNvPr>
            <p:cNvSpPr>
              <a:spLocks noChangeArrowheads="1"/>
            </p:cNvSpPr>
            <p:nvPr/>
          </p:nvSpPr>
          <p:spPr bwMode="auto">
            <a:xfrm>
              <a:off x="74136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414">
              <a:extLst>
                <a:ext uri="{FF2B5EF4-FFF2-40B4-BE49-F238E27FC236}">
                  <a16:creationId xmlns:a16="http://schemas.microsoft.com/office/drawing/2014/main" id="{2710480F-908F-8B4B-86B5-C518C22C2D14}"/>
                </a:ext>
              </a:extLst>
            </p:cNvPr>
            <p:cNvSpPr>
              <a:spLocks noChangeArrowheads="1"/>
            </p:cNvSpPr>
            <p:nvPr/>
          </p:nvSpPr>
          <p:spPr bwMode="auto">
            <a:xfrm>
              <a:off x="762000" y="144145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415">
              <a:extLst>
                <a:ext uri="{FF2B5EF4-FFF2-40B4-BE49-F238E27FC236}">
                  <a16:creationId xmlns:a16="http://schemas.microsoft.com/office/drawing/2014/main" id="{159835A1-5828-2D7A-7ABC-2CA72E37F141}"/>
                </a:ext>
              </a:extLst>
            </p:cNvPr>
            <p:cNvSpPr>
              <a:spLocks noChangeArrowheads="1"/>
            </p:cNvSpPr>
            <p:nvPr/>
          </p:nvSpPr>
          <p:spPr bwMode="auto">
            <a:xfrm>
              <a:off x="78581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416">
              <a:extLst>
                <a:ext uri="{FF2B5EF4-FFF2-40B4-BE49-F238E27FC236}">
                  <a16:creationId xmlns:a16="http://schemas.microsoft.com/office/drawing/2014/main" id="{2DEF4771-9B3A-9FB9-2BDA-854DE0FAE340}"/>
                </a:ext>
              </a:extLst>
            </p:cNvPr>
            <p:cNvSpPr>
              <a:spLocks noChangeArrowheads="1"/>
            </p:cNvSpPr>
            <p:nvPr/>
          </p:nvSpPr>
          <p:spPr bwMode="auto">
            <a:xfrm>
              <a:off x="806450" y="14414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417">
              <a:extLst>
                <a:ext uri="{FF2B5EF4-FFF2-40B4-BE49-F238E27FC236}">
                  <a16:creationId xmlns:a16="http://schemas.microsoft.com/office/drawing/2014/main" id="{D98201E4-1F8E-42A0-AAE4-1BB8CF025501}"/>
                </a:ext>
              </a:extLst>
            </p:cNvPr>
            <p:cNvSpPr>
              <a:spLocks noChangeArrowheads="1"/>
            </p:cNvSpPr>
            <p:nvPr/>
          </p:nvSpPr>
          <p:spPr bwMode="auto">
            <a:xfrm>
              <a:off x="830263" y="144145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418">
              <a:extLst>
                <a:ext uri="{FF2B5EF4-FFF2-40B4-BE49-F238E27FC236}">
                  <a16:creationId xmlns:a16="http://schemas.microsoft.com/office/drawing/2014/main" id="{37A0B4DA-D785-B39E-D01B-2C24A676B7E3}"/>
                </a:ext>
              </a:extLst>
            </p:cNvPr>
            <p:cNvSpPr>
              <a:spLocks noChangeArrowheads="1"/>
            </p:cNvSpPr>
            <p:nvPr/>
          </p:nvSpPr>
          <p:spPr bwMode="auto">
            <a:xfrm>
              <a:off x="717550" y="14620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419">
              <a:extLst>
                <a:ext uri="{FF2B5EF4-FFF2-40B4-BE49-F238E27FC236}">
                  <a16:creationId xmlns:a16="http://schemas.microsoft.com/office/drawing/2014/main" id="{1D4065CD-EC4D-9E51-F5B2-8028010DE7DA}"/>
                </a:ext>
              </a:extLst>
            </p:cNvPr>
            <p:cNvSpPr>
              <a:spLocks noChangeArrowheads="1"/>
            </p:cNvSpPr>
            <p:nvPr/>
          </p:nvSpPr>
          <p:spPr bwMode="auto">
            <a:xfrm>
              <a:off x="74136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420">
              <a:extLst>
                <a:ext uri="{FF2B5EF4-FFF2-40B4-BE49-F238E27FC236}">
                  <a16:creationId xmlns:a16="http://schemas.microsoft.com/office/drawing/2014/main" id="{32E12F1B-79EF-930B-4AE8-F9F0016F29B8}"/>
                </a:ext>
              </a:extLst>
            </p:cNvPr>
            <p:cNvSpPr>
              <a:spLocks noChangeArrowheads="1"/>
            </p:cNvSpPr>
            <p:nvPr/>
          </p:nvSpPr>
          <p:spPr bwMode="auto">
            <a:xfrm>
              <a:off x="762000" y="1462088"/>
              <a:ext cx="23813" cy="23812"/>
            </a:xfrm>
            <a:custGeom>
              <a:avLst/>
              <a:gdLst>
                <a:gd name="T0" fmla="*/ 65 w 66"/>
                <a:gd name="T1" fmla="*/ 66 h 67"/>
                <a:gd name="T2" fmla="*/ 0 w 66"/>
                <a:gd name="T3" fmla="*/ 66 h 67"/>
                <a:gd name="T4" fmla="*/ 0 w 66"/>
                <a:gd name="T5" fmla="*/ 0 h 67"/>
                <a:gd name="T6" fmla="*/ 65 w 66"/>
                <a:gd name="T7" fmla="*/ 0 h 67"/>
                <a:gd name="T8" fmla="*/ 65 w 66"/>
                <a:gd name="T9" fmla="*/ 66 h 67"/>
              </a:gdLst>
              <a:ahLst/>
              <a:cxnLst>
                <a:cxn ang="0">
                  <a:pos x="T0" y="T1"/>
                </a:cxn>
                <a:cxn ang="0">
                  <a:pos x="T2" y="T3"/>
                </a:cxn>
                <a:cxn ang="0">
                  <a:pos x="T4" y="T5"/>
                </a:cxn>
                <a:cxn ang="0">
                  <a:pos x="T6" y="T7"/>
                </a:cxn>
                <a:cxn ang="0">
                  <a:pos x="T8" y="T9"/>
                </a:cxn>
              </a:cxnLst>
              <a:rect l="0" t="0" r="r" b="b"/>
              <a:pathLst>
                <a:path w="66" h="67">
                  <a:moveTo>
                    <a:pt x="65" y="66"/>
                  </a:moveTo>
                  <a:lnTo>
                    <a:pt x="0" y="66"/>
                  </a:lnTo>
                  <a:lnTo>
                    <a:pt x="0" y="0"/>
                  </a:lnTo>
                  <a:lnTo>
                    <a:pt x="65" y="0"/>
                  </a:lnTo>
                  <a:lnTo>
                    <a:pt x="65"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421">
              <a:extLst>
                <a:ext uri="{FF2B5EF4-FFF2-40B4-BE49-F238E27FC236}">
                  <a16:creationId xmlns:a16="http://schemas.microsoft.com/office/drawing/2014/main" id="{6A53B544-D4C6-BF8E-9043-31297C2F807F}"/>
                </a:ext>
              </a:extLst>
            </p:cNvPr>
            <p:cNvSpPr>
              <a:spLocks noChangeArrowheads="1"/>
            </p:cNvSpPr>
            <p:nvPr/>
          </p:nvSpPr>
          <p:spPr bwMode="auto">
            <a:xfrm>
              <a:off x="78581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422">
              <a:extLst>
                <a:ext uri="{FF2B5EF4-FFF2-40B4-BE49-F238E27FC236}">
                  <a16:creationId xmlns:a16="http://schemas.microsoft.com/office/drawing/2014/main" id="{104B48D9-FBA2-B2DE-529F-9E23A58EF0A9}"/>
                </a:ext>
              </a:extLst>
            </p:cNvPr>
            <p:cNvSpPr>
              <a:spLocks noChangeArrowheads="1"/>
            </p:cNvSpPr>
            <p:nvPr/>
          </p:nvSpPr>
          <p:spPr bwMode="auto">
            <a:xfrm>
              <a:off x="806450" y="14620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423">
              <a:extLst>
                <a:ext uri="{FF2B5EF4-FFF2-40B4-BE49-F238E27FC236}">
                  <a16:creationId xmlns:a16="http://schemas.microsoft.com/office/drawing/2014/main" id="{328E79ED-AA91-8704-AC33-72B6F2049FE1}"/>
                </a:ext>
              </a:extLst>
            </p:cNvPr>
            <p:cNvSpPr>
              <a:spLocks noChangeArrowheads="1"/>
            </p:cNvSpPr>
            <p:nvPr/>
          </p:nvSpPr>
          <p:spPr bwMode="auto">
            <a:xfrm>
              <a:off x="830263" y="1462088"/>
              <a:ext cx="22225" cy="23812"/>
            </a:xfrm>
            <a:custGeom>
              <a:avLst/>
              <a:gdLst>
                <a:gd name="T0" fmla="*/ 61 w 62"/>
                <a:gd name="T1" fmla="*/ 66 h 67"/>
                <a:gd name="T2" fmla="*/ 0 w 62"/>
                <a:gd name="T3" fmla="*/ 66 h 67"/>
                <a:gd name="T4" fmla="*/ 0 w 62"/>
                <a:gd name="T5" fmla="*/ 0 h 67"/>
                <a:gd name="T6" fmla="*/ 61 w 62"/>
                <a:gd name="T7" fmla="*/ 0 h 67"/>
                <a:gd name="T8" fmla="*/ 61 w 62"/>
                <a:gd name="T9" fmla="*/ 66 h 67"/>
              </a:gdLst>
              <a:ahLst/>
              <a:cxnLst>
                <a:cxn ang="0">
                  <a:pos x="T0" y="T1"/>
                </a:cxn>
                <a:cxn ang="0">
                  <a:pos x="T2" y="T3"/>
                </a:cxn>
                <a:cxn ang="0">
                  <a:pos x="T4" y="T5"/>
                </a:cxn>
                <a:cxn ang="0">
                  <a:pos x="T6" y="T7"/>
                </a:cxn>
                <a:cxn ang="0">
                  <a:pos x="T8" y="T9"/>
                </a:cxn>
              </a:cxnLst>
              <a:rect l="0" t="0" r="r" b="b"/>
              <a:pathLst>
                <a:path w="62" h="67">
                  <a:moveTo>
                    <a:pt x="61" y="66"/>
                  </a:moveTo>
                  <a:lnTo>
                    <a:pt x="0" y="66"/>
                  </a:lnTo>
                  <a:lnTo>
                    <a:pt x="0" y="0"/>
                  </a:lnTo>
                  <a:lnTo>
                    <a:pt x="61" y="0"/>
                  </a:lnTo>
                  <a:lnTo>
                    <a:pt x="61"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424">
              <a:extLst>
                <a:ext uri="{FF2B5EF4-FFF2-40B4-BE49-F238E27FC236}">
                  <a16:creationId xmlns:a16="http://schemas.microsoft.com/office/drawing/2014/main" id="{1680E7CC-3DDA-0E03-5066-FDE068830993}"/>
                </a:ext>
              </a:extLst>
            </p:cNvPr>
            <p:cNvSpPr>
              <a:spLocks noChangeArrowheads="1"/>
            </p:cNvSpPr>
            <p:nvPr/>
          </p:nvSpPr>
          <p:spPr bwMode="auto">
            <a:xfrm>
              <a:off x="717550" y="14859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425">
              <a:extLst>
                <a:ext uri="{FF2B5EF4-FFF2-40B4-BE49-F238E27FC236}">
                  <a16:creationId xmlns:a16="http://schemas.microsoft.com/office/drawing/2014/main" id="{4E094751-EB01-06B2-7C0F-B7E86531DE18}"/>
                </a:ext>
              </a:extLst>
            </p:cNvPr>
            <p:cNvSpPr>
              <a:spLocks noChangeArrowheads="1"/>
            </p:cNvSpPr>
            <p:nvPr/>
          </p:nvSpPr>
          <p:spPr bwMode="auto">
            <a:xfrm>
              <a:off x="74136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426">
              <a:extLst>
                <a:ext uri="{FF2B5EF4-FFF2-40B4-BE49-F238E27FC236}">
                  <a16:creationId xmlns:a16="http://schemas.microsoft.com/office/drawing/2014/main" id="{38CF3297-A74E-C637-1881-BA2CDD141F8C}"/>
                </a:ext>
              </a:extLst>
            </p:cNvPr>
            <p:cNvSpPr>
              <a:spLocks noChangeArrowheads="1"/>
            </p:cNvSpPr>
            <p:nvPr/>
          </p:nvSpPr>
          <p:spPr bwMode="auto">
            <a:xfrm>
              <a:off x="762000" y="148590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427">
              <a:extLst>
                <a:ext uri="{FF2B5EF4-FFF2-40B4-BE49-F238E27FC236}">
                  <a16:creationId xmlns:a16="http://schemas.microsoft.com/office/drawing/2014/main" id="{32DC2633-BB35-83B9-B2F4-D906BCA97C7C}"/>
                </a:ext>
              </a:extLst>
            </p:cNvPr>
            <p:cNvSpPr>
              <a:spLocks noChangeArrowheads="1"/>
            </p:cNvSpPr>
            <p:nvPr/>
          </p:nvSpPr>
          <p:spPr bwMode="auto">
            <a:xfrm>
              <a:off x="78581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428">
              <a:extLst>
                <a:ext uri="{FF2B5EF4-FFF2-40B4-BE49-F238E27FC236}">
                  <a16:creationId xmlns:a16="http://schemas.microsoft.com/office/drawing/2014/main" id="{8379DA33-4CCC-35CB-8BCD-BC943E4AD41B}"/>
                </a:ext>
              </a:extLst>
            </p:cNvPr>
            <p:cNvSpPr>
              <a:spLocks noChangeArrowheads="1"/>
            </p:cNvSpPr>
            <p:nvPr/>
          </p:nvSpPr>
          <p:spPr bwMode="auto">
            <a:xfrm>
              <a:off x="806450" y="14859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429">
              <a:extLst>
                <a:ext uri="{FF2B5EF4-FFF2-40B4-BE49-F238E27FC236}">
                  <a16:creationId xmlns:a16="http://schemas.microsoft.com/office/drawing/2014/main" id="{FA52A182-BD2C-4227-3F54-316EBCD28C6E}"/>
                </a:ext>
              </a:extLst>
            </p:cNvPr>
            <p:cNvSpPr>
              <a:spLocks noChangeArrowheads="1"/>
            </p:cNvSpPr>
            <p:nvPr/>
          </p:nvSpPr>
          <p:spPr bwMode="auto">
            <a:xfrm>
              <a:off x="830263" y="148590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66" name="Freeform 5011">
            <a:extLst>
              <a:ext uri="{FF2B5EF4-FFF2-40B4-BE49-F238E27FC236}">
                <a16:creationId xmlns:a16="http://schemas.microsoft.com/office/drawing/2014/main" id="{68BF50BB-CB4D-F364-07EE-6CFBFE8B786F}"/>
              </a:ext>
            </a:extLst>
          </p:cNvPr>
          <p:cNvSpPr>
            <a:spLocks noChangeArrowheads="1"/>
          </p:cNvSpPr>
          <p:nvPr userDrawn="1"/>
        </p:nvSpPr>
        <p:spPr bwMode="auto">
          <a:xfrm rot="16200000">
            <a:off x="19514738" y="-5"/>
            <a:ext cx="1649807" cy="1649817"/>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p:spPr>
        <p:txBody>
          <a:bodyPr wrap="none" anchor="ctr"/>
          <a:lstStyle/>
          <a:p>
            <a:endParaRPr lang="en-US" dirty="0"/>
          </a:p>
        </p:txBody>
      </p:sp>
    </p:spTree>
    <p:extLst>
      <p:ext uri="{BB962C8B-B14F-4D97-AF65-F5344CB8AC3E}">
        <p14:creationId xmlns:p14="http://schemas.microsoft.com/office/powerpoint/2010/main" val="3285800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with Tiles Lef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B8AA1AB-A0C3-4744-C580-A0F83E0DC424}"/>
              </a:ext>
            </a:extLst>
          </p:cNvPr>
          <p:cNvGrpSpPr/>
          <p:nvPr userDrawn="1"/>
        </p:nvGrpSpPr>
        <p:grpSpPr>
          <a:xfrm rot="10800000">
            <a:off x="-2" y="12044654"/>
            <a:ext cx="1671336" cy="1671346"/>
            <a:chOff x="2198688" y="1670050"/>
            <a:chExt cx="157162" cy="157163"/>
          </a:xfrm>
        </p:grpSpPr>
        <p:sp>
          <p:nvSpPr>
            <p:cNvPr id="10" name="Freeform 5010">
              <a:extLst>
                <a:ext uri="{FF2B5EF4-FFF2-40B4-BE49-F238E27FC236}">
                  <a16:creationId xmlns:a16="http://schemas.microsoft.com/office/drawing/2014/main" id="{D518DD20-F0C5-9887-AD4A-184A0E3A654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5011">
              <a:extLst>
                <a:ext uri="{FF2B5EF4-FFF2-40B4-BE49-F238E27FC236}">
                  <a16:creationId xmlns:a16="http://schemas.microsoft.com/office/drawing/2014/main" id="{F7978458-C28A-6F47-A50F-8DCBE698BF80}"/>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12" name="Group 11">
            <a:extLst>
              <a:ext uri="{FF2B5EF4-FFF2-40B4-BE49-F238E27FC236}">
                <a16:creationId xmlns:a16="http://schemas.microsoft.com/office/drawing/2014/main" id="{9D702493-819B-3A76-E2CF-413EA831C16F}"/>
              </a:ext>
            </a:extLst>
          </p:cNvPr>
          <p:cNvGrpSpPr/>
          <p:nvPr userDrawn="1"/>
        </p:nvGrpSpPr>
        <p:grpSpPr>
          <a:xfrm>
            <a:off x="1671335" y="12073893"/>
            <a:ext cx="1658372" cy="1642107"/>
            <a:chOff x="11055114" y="10673124"/>
            <a:chExt cx="1910284" cy="1891549"/>
          </a:xfrm>
          <a:solidFill>
            <a:schemeClr val="accent1"/>
          </a:solidFill>
        </p:grpSpPr>
        <p:sp>
          <p:nvSpPr>
            <p:cNvPr id="13" name="Freeform 18">
              <a:extLst>
                <a:ext uri="{FF2B5EF4-FFF2-40B4-BE49-F238E27FC236}">
                  <a16:creationId xmlns:a16="http://schemas.microsoft.com/office/drawing/2014/main" id="{B63C226E-4601-F144-65E6-09F8BB24C7A0}"/>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2"/>
            </a:solidFill>
            <a:ln>
              <a:noFill/>
            </a:ln>
            <a:effectLst/>
          </p:spPr>
          <p:txBody>
            <a:bodyPr wrap="none" anchor="ctr"/>
            <a:lstStyle/>
            <a:p>
              <a:endParaRPr lang="en-US"/>
            </a:p>
          </p:txBody>
        </p:sp>
        <p:sp>
          <p:nvSpPr>
            <p:cNvPr id="14" name="Freeform 19">
              <a:extLst>
                <a:ext uri="{FF2B5EF4-FFF2-40B4-BE49-F238E27FC236}">
                  <a16:creationId xmlns:a16="http://schemas.microsoft.com/office/drawing/2014/main" id="{A93438BC-A3C7-3122-88D2-1238D2C011D7}"/>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accent5"/>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5" name="Group 14">
            <a:extLst>
              <a:ext uri="{FF2B5EF4-FFF2-40B4-BE49-F238E27FC236}">
                <a16:creationId xmlns:a16="http://schemas.microsoft.com/office/drawing/2014/main" id="{87F581D8-B465-F032-21E8-E87D857904C6}"/>
              </a:ext>
            </a:extLst>
          </p:cNvPr>
          <p:cNvGrpSpPr/>
          <p:nvPr userDrawn="1"/>
        </p:nvGrpSpPr>
        <p:grpSpPr>
          <a:xfrm rot="10800000" flipH="1" flipV="1">
            <a:off x="0" y="10356599"/>
            <a:ext cx="1671335" cy="1688055"/>
            <a:chOff x="1481138" y="1035049"/>
            <a:chExt cx="2557462" cy="2583045"/>
          </a:xfrm>
        </p:grpSpPr>
        <p:sp>
          <p:nvSpPr>
            <p:cNvPr id="16" name="Freeform 250">
              <a:extLst>
                <a:ext uri="{FF2B5EF4-FFF2-40B4-BE49-F238E27FC236}">
                  <a16:creationId xmlns:a16="http://schemas.microsoft.com/office/drawing/2014/main" id="{65AAA6C3-6140-879E-E498-81C04AB11710}"/>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251">
              <a:extLst>
                <a:ext uri="{FF2B5EF4-FFF2-40B4-BE49-F238E27FC236}">
                  <a16:creationId xmlns:a16="http://schemas.microsoft.com/office/drawing/2014/main" id="{37F368B7-C6CA-2014-569E-9EFE9718B570}"/>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252">
              <a:extLst>
                <a:ext uri="{FF2B5EF4-FFF2-40B4-BE49-F238E27FC236}">
                  <a16:creationId xmlns:a16="http://schemas.microsoft.com/office/drawing/2014/main" id="{E45DE75C-8CC4-4F8D-EFDF-B8AA7B84D951}"/>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253">
              <a:extLst>
                <a:ext uri="{FF2B5EF4-FFF2-40B4-BE49-F238E27FC236}">
                  <a16:creationId xmlns:a16="http://schemas.microsoft.com/office/drawing/2014/main" id="{B09F2830-2995-1875-DA58-3A6030BBBA70}"/>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254">
              <a:extLst>
                <a:ext uri="{FF2B5EF4-FFF2-40B4-BE49-F238E27FC236}">
                  <a16:creationId xmlns:a16="http://schemas.microsoft.com/office/drawing/2014/main" id="{3850DB76-BBB0-2307-42D5-59AE460B5EB7}"/>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255">
              <a:extLst>
                <a:ext uri="{FF2B5EF4-FFF2-40B4-BE49-F238E27FC236}">
                  <a16:creationId xmlns:a16="http://schemas.microsoft.com/office/drawing/2014/main" id="{537271A4-6435-039C-8C6B-6006FAB7F3E7}"/>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256">
              <a:extLst>
                <a:ext uri="{FF2B5EF4-FFF2-40B4-BE49-F238E27FC236}">
                  <a16:creationId xmlns:a16="http://schemas.microsoft.com/office/drawing/2014/main" id="{B58F4E25-87AB-B45A-200D-C5CE30F7375A}"/>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7">
              <a:extLst>
                <a:ext uri="{FF2B5EF4-FFF2-40B4-BE49-F238E27FC236}">
                  <a16:creationId xmlns:a16="http://schemas.microsoft.com/office/drawing/2014/main" id="{41B7D664-A353-00B5-6124-AA62E8D6D7F5}"/>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58">
              <a:extLst>
                <a:ext uri="{FF2B5EF4-FFF2-40B4-BE49-F238E27FC236}">
                  <a16:creationId xmlns:a16="http://schemas.microsoft.com/office/drawing/2014/main" id="{F3A4A95C-DCB5-CCD2-1BCD-53463AA3F0C8}"/>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390663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with Bol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8266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with Light Headin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3FE3BE-DEB6-FE4E-936D-E13D5676D55D}"/>
              </a:ext>
            </a:extLst>
          </p:cNvPr>
          <p:cNvSpPr>
            <a:spLocks noGrp="1"/>
          </p:cNvSpPr>
          <p:nvPr>
            <p:ph type="title"/>
          </p:nvPr>
        </p:nvSpPr>
        <p:spPr>
          <a:xfrm>
            <a:off x="2057400" y="2895600"/>
            <a:ext cx="19126200" cy="946413"/>
          </a:xfrm>
        </p:spPr>
        <p:txBody>
          <a:bodyPr wrap="square">
            <a:spAutoFit/>
          </a:bodyPr>
          <a:lstStyle>
            <a:lvl1pPr>
              <a:defRPr sz="6000" b="0" i="0" baseline="0">
                <a:latin typeface="Poppins Light" pitchFamily="2" charset="77"/>
                <a:cs typeface="Poppins Light"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1369705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FFA76227-23A1-413B-B2B8-83AD693F30D8}" type="slidenum">
              <a:rPr lang="en-US"/>
              <a:pPr>
                <a:defRPr/>
              </a:pPr>
              <a:t>‹#›</a:t>
            </a:fld>
            <a:endParaRPr lang="en-US"/>
          </a:p>
        </p:txBody>
      </p:sp>
      <p:sp>
        <p:nvSpPr>
          <p:cNvPr id="4" name="Rectangle 10"/>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7577529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05F623B1-2958-4349-9308-9E8B0389D1C4}" type="slidenum">
              <a:rPr lang="en-US"/>
              <a:pPr>
                <a:defRPr/>
              </a:pPr>
              <a:t>‹#›</a:t>
            </a:fld>
            <a:endParaRPr lang="en-US"/>
          </a:p>
        </p:txBody>
      </p:sp>
      <p:sp>
        <p:nvSpPr>
          <p:cNvPr id="6" name="Rectangle 10"/>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409368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5181462"/>
            <a:ext cx="20726400" cy="1098827"/>
          </a:xfrm>
        </p:spPr>
        <p:txBody>
          <a:bodyPr/>
          <a:lstStyle/>
          <a:p>
            <a:r>
              <a:rPr lang="en-US"/>
              <a:t>Click to edit Master title style</a:t>
            </a:r>
          </a:p>
        </p:txBody>
      </p:sp>
      <p:sp>
        <p:nvSpPr>
          <p:cNvPr id="3" name="Subtitle 2"/>
          <p:cNvSpPr>
            <a:spLocks noGrp="1"/>
          </p:cNvSpPr>
          <p:nvPr>
            <p:ph type="subTitle" idx="1"/>
          </p:nvPr>
        </p:nvSpPr>
        <p:spPr>
          <a:xfrm>
            <a:off x="3657600" y="7772400"/>
            <a:ext cx="17068800" cy="535531"/>
          </a:xfrm>
        </p:spPr>
        <p:txBody>
          <a:bodyPr/>
          <a:lstStyle>
            <a:lvl1pPr marL="0" indent="0" algn="ctr">
              <a:buNone/>
              <a:defRPr/>
            </a:lvl1pPr>
            <a:lvl2pPr marL="914400" indent="0" algn="ctr">
              <a:buNone/>
              <a:defRPr/>
            </a:lvl2pPr>
            <a:lvl3pPr marL="1828800" indent="0" algn="ctr">
              <a:buNone/>
              <a:defRPr/>
            </a:lvl3pPr>
            <a:lvl4pPr marL="2743200" indent="0" algn="ctr">
              <a:buNone/>
              <a:defRPr/>
            </a:lvl4pPr>
            <a:lvl5pPr marL="3657600" indent="0" algn="ctr">
              <a:buNone/>
              <a:defRPr/>
            </a:lvl5pPr>
            <a:lvl6pPr marL="4572000" indent="0" algn="ctr">
              <a:buNone/>
              <a:defRPr/>
            </a:lvl6pPr>
            <a:lvl7pPr marL="5486400" indent="0" algn="ctr">
              <a:buNone/>
              <a:defRPr/>
            </a:lvl7pPr>
            <a:lvl8pPr marL="6400800" indent="0" algn="ctr">
              <a:buNone/>
              <a:defRPr/>
            </a:lvl8pPr>
            <a:lvl9pPr marL="73152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E6358D2E-6CF6-9AB3-24AF-EF0D0E926574}"/>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F49EF714-1239-5098-7294-D139B31EC0D5}"/>
              </a:ext>
            </a:extLst>
          </p:cNvPr>
          <p:cNvSpPr>
            <a:spLocks noGrp="1" noChangeArrowheads="1"/>
          </p:cNvSpPr>
          <p:nvPr>
            <p:ph type="sldNum" sz="quarter" idx="11"/>
          </p:nvPr>
        </p:nvSpPr>
        <p:spPr>
          <a:ln/>
        </p:spPr>
        <p:txBody>
          <a:bodyPr/>
          <a:lstStyle>
            <a:lvl1pPr>
              <a:defRPr/>
            </a:lvl1pPr>
          </a:lstStyle>
          <a:p>
            <a:pPr>
              <a:defRPr/>
            </a:pPr>
            <a:fld id="{7030BA11-D8F7-486D-999C-9425743CA671}" type="slidenum">
              <a:rPr lang="en-US" altLang="en-US"/>
              <a:pPr>
                <a:defRPr/>
              </a:pPr>
              <a:t>‹#›</a:t>
            </a:fld>
            <a:endParaRPr lang="en-US" altLang="en-US"/>
          </a:p>
        </p:txBody>
      </p:sp>
      <p:sp>
        <p:nvSpPr>
          <p:cNvPr id="6" name="Rectangle 10">
            <a:extLst>
              <a:ext uri="{FF2B5EF4-FFF2-40B4-BE49-F238E27FC236}">
                <a16:creationId xmlns:a16="http://schemas.microsoft.com/office/drawing/2014/main" id="{F5B1980E-1ABC-ACD8-16C7-9F922B7D18B1}"/>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358145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 y="-21772"/>
            <a:ext cx="24383999" cy="13737772"/>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2" name="Title 1"/>
          <p:cNvSpPr>
            <a:spLocks noGrp="1"/>
          </p:cNvSpPr>
          <p:nvPr>
            <p:ph type="title" hasCustomPrompt="1"/>
          </p:nvPr>
        </p:nvSpPr>
        <p:spPr>
          <a:xfrm>
            <a:off x="1752600" y="9906000"/>
            <a:ext cx="10058400" cy="2114425"/>
          </a:xfrm>
          <a:prstGeom prst="rect">
            <a:avLst/>
          </a:prstGeom>
        </p:spPr>
        <p:txBody>
          <a:bodyPr anchor="b">
            <a:spAutoFit/>
          </a:bodyPr>
          <a:lstStyle>
            <a:lvl1pPr>
              <a:defRPr sz="7200" b="1" i="0">
                <a:solidFill>
                  <a:schemeClr val="bg1"/>
                </a:solidFill>
                <a:latin typeface="+mj-lt"/>
                <a:cs typeface="Poppins" pitchFamily="2" charset="77"/>
              </a:defRPr>
            </a:lvl1pPr>
          </a:lstStyle>
          <a:p>
            <a:r>
              <a:rPr lang="en-US" dirty="0"/>
              <a:t>CLICK TO EDIT MASTER TITLE STYLE</a:t>
            </a:r>
          </a:p>
        </p:txBody>
      </p:sp>
      <p:pic>
        <p:nvPicPr>
          <p:cNvPr id="4" name="Picture 3">
            <a:extLst>
              <a:ext uri="{FF2B5EF4-FFF2-40B4-BE49-F238E27FC236}">
                <a16:creationId xmlns:a16="http://schemas.microsoft.com/office/drawing/2014/main" id="{3B1BD4DF-F6A4-684A-88B0-86FDBBD4DD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259800" y="838200"/>
            <a:ext cx="2387600" cy="2235662"/>
          </a:xfrm>
          <a:prstGeom prst="rect">
            <a:avLst/>
          </a:prstGeom>
        </p:spPr>
      </p:pic>
    </p:spTree>
    <p:extLst>
      <p:ext uri="{BB962C8B-B14F-4D97-AF65-F5344CB8AC3E}">
        <p14:creationId xmlns:p14="http://schemas.microsoft.com/office/powerpoint/2010/main" val="2393562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82" y="2244436"/>
            <a:ext cx="9144000" cy="91440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28" name="Title 1">
            <a:extLst>
              <a:ext uri="{FF2B5EF4-FFF2-40B4-BE49-F238E27FC236}">
                <a16:creationId xmlns:a16="http://schemas.microsoft.com/office/drawing/2014/main" id="{450473B4-42A5-6F48-BD48-E68DE19CDACD}"/>
              </a:ext>
            </a:extLst>
          </p:cNvPr>
          <p:cNvSpPr>
            <a:spLocks noGrp="1"/>
          </p:cNvSpPr>
          <p:nvPr>
            <p:ph type="title" hasCustomPrompt="1"/>
          </p:nvPr>
        </p:nvSpPr>
        <p:spPr>
          <a:xfrm>
            <a:off x="11157857" y="2216133"/>
            <a:ext cx="10058400" cy="2114425"/>
          </a:xfrm>
          <a:prstGeom prst="rect">
            <a:avLst/>
          </a:prstGeom>
        </p:spPr>
        <p:txBody>
          <a:bodyPr anchor="b">
            <a:spAutoFit/>
          </a:bodyPr>
          <a:lstStyle>
            <a:lvl1pPr>
              <a:defRPr sz="7200" b="1" i="0">
                <a:latin typeface="+mj-lt"/>
                <a:cs typeface="Poppins" pitchFamily="2" charset="77"/>
              </a:defRPr>
            </a:lvl1pPr>
          </a:lstStyle>
          <a:p>
            <a:r>
              <a:rPr lang="en-US" dirty="0"/>
              <a:t>CLICK TO EDIT MASTER TITLE STYLE</a:t>
            </a:r>
          </a:p>
        </p:txBody>
      </p:sp>
      <p:sp>
        <p:nvSpPr>
          <p:cNvPr id="10" name="Text Placeholder 9">
            <a:extLst>
              <a:ext uri="{FF2B5EF4-FFF2-40B4-BE49-F238E27FC236}">
                <a16:creationId xmlns:a16="http://schemas.microsoft.com/office/drawing/2014/main" id="{AFC3C61C-C656-5742-917A-28E055CABF22}"/>
              </a:ext>
            </a:extLst>
          </p:cNvPr>
          <p:cNvSpPr>
            <a:spLocks noGrp="1"/>
          </p:cNvSpPr>
          <p:nvPr>
            <p:ph type="body" sz="quarter" idx="10"/>
          </p:nvPr>
        </p:nvSpPr>
        <p:spPr>
          <a:xfrm>
            <a:off x="11158537" y="4800600"/>
            <a:ext cx="10057719" cy="535531"/>
          </a:xfrm>
        </p:spPr>
        <p:txBody>
          <a:bodyPr/>
          <a:lstStyle>
            <a:lvl1pPr marL="0" indent="0">
              <a:buNone/>
              <a:defRPr/>
            </a:lvl1pPr>
          </a:lstStyle>
          <a:p>
            <a:pPr lvl="0"/>
            <a:r>
              <a:rPr lang="en-US" dirty="0"/>
              <a:t>Click to edit Master text styles</a:t>
            </a:r>
          </a:p>
        </p:txBody>
      </p:sp>
      <p:grpSp>
        <p:nvGrpSpPr>
          <p:cNvPr id="9" name="Group 8">
            <a:extLst>
              <a:ext uri="{FF2B5EF4-FFF2-40B4-BE49-F238E27FC236}">
                <a16:creationId xmlns:a16="http://schemas.microsoft.com/office/drawing/2014/main" id="{3A71AFFF-5D54-6EB5-E9D2-85605A8CF3F5}"/>
              </a:ext>
            </a:extLst>
          </p:cNvPr>
          <p:cNvGrpSpPr/>
          <p:nvPr userDrawn="1"/>
        </p:nvGrpSpPr>
        <p:grpSpPr>
          <a:xfrm rot="10800000">
            <a:off x="22760032" y="12970"/>
            <a:ext cx="1623968" cy="1640377"/>
            <a:chOff x="9166522" y="4957273"/>
            <a:chExt cx="1959618" cy="1979418"/>
          </a:xfrm>
        </p:grpSpPr>
        <p:sp>
          <p:nvSpPr>
            <p:cNvPr id="11" name="Freeform 432">
              <a:extLst>
                <a:ext uri="{FF2B5EF4-FFF2-40B4-BE49-F238E27FC236}">
                  <a16:creationId xmlns:a16="http://schemas.microsoft.com/office/drawing/2014/main" id="{976BF163-CE5C-0E21-B20B-D190A6F2CDE1}"/>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433">
              <a:extLst>
                <a:ext uri="{FF2B5EF4-FFF2-40B4-BE49-F238E27FC236}">
                  <a16:creationId xmlns:a16="http://schemas.microsoft.com/office/drawing/2014/main" id="{B7FDC716-7683-0843-6A62-3125E3549771}"/>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5"/>
            </a:solidFill>
            <a:ln>
              <a:noFill/>
            </a:ln>
            <a:effectLst/>
          </p:spPr>
          <p:txBody>
            <a:bodyPr wrap="none" anchor="ctr"/>
            <a:lstStyle/>
            <a:p>
              <a:endParaRPr lang="en-US" dirty="0"/>
            </a:p>
          </p:txBody>
        </p:sp>
      </p:grpSp>
      <p:grpSp>
        <p:nvGrpSpPr>
          <p:cNvPr id="23" name="Group 22">
            <a:extLst>
              <a:ext uri="{FF2B5EF4-FFF2-40B4-BE49-F238E27FC236}">
                <a16:creationId xmlns:a16="http://schemas.microsoft.com/office/drawing/2014/main" id="{C69DF1D4-B153-72AC-6151-3A24DDF007C1}"/>
              </a:ext>
            </a:extLst>
          </p:cNvPr>
          <p:cNvGrpSpPr/>
          <p:nvPr userDrawn="1"/>
        </p:nvGrpSpPr>
        <p:grpSpPr>
          <a:xfrm>
            <a:off x="21090481" y="0"/>
            <a:ext cx="1653338" cy="1653348"/>
            <a:chOff x="2198688" y="1670050"/>
            <a:chExt cx="157162" cy="157163"/>
          </a:xfrm>
        </p:grpSpPr>
        <p:sp>
          <p:nvSpPr>
            <p:cNvPr id="24" name="Freeform 5010">
              <a:extLst>
                <a:ext uri="{FF2B5EF4-FFF2-40B4-BE49-F238E27FC236}">
                  <a16:creationId xmlns:a16="http://schemas.microsoft.com/office/drawing/2014/main" id="{EEB15CCA-B8FA-D6EC-4217-F852620FD496}"/>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rgbClr val="231F20"/>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5011">
              <a:extLst>
                <a:ext uri="{FF2B5EF4-FFF2-40B4-BE49-F238E27FC236}">
                  <a16:creationId xmlns:a16="http://schemas.microsoft.com/office/drawing/2014/main" id="{82F30148-B9DC-3C0D-7303-7025DD451E7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rgbClr val="EE4799"/>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6" name="Group 25">
            <a:extLst>
              <a:ext uri="{FF2B5EF4-FFF2-40B4-BE49-F238E27FC236}">
                <a16:creationId xmlns:a16="http://schemas.microsoft.com/office/drawing/2014/main" id="{AAC71985-A4F9-CF51-D33E-A4ABC355AF1A}"/>
              </a:ext>
            </a:extLst>
          </p:cNvPr>
          <p:cNvGrpSpPr/>
          <p:nvPr userDrawn="1"/>
        </p:nvGrpSpPr>
        <p:grpSpPr>
          <a:xfrm rot="10800000">
            <a:off x="19409297" y="-22935"/>
            <a:ext cx="1682387" cy="1699217"/>
            <a:chOff x="1481138" y="1035049"/>
            <a:chExt cx="2557462" cy="2583045"/>
          </a:xfrm>
        </p:grpSpPr>
        <p:sp>
          <p:nvSpPr>
            <p:cNvPr id="27" name="Freeform 250">
              <a:extLst>
                <a:ext uri="{FF2B5EF4-FFF2-40B4-BE49-F238E27FC236}">
                  <a16:creationId xmlns:a16="http://schemas.microsoft.com/office/drawing/2014/main" id="{A9AE2707-298F-ECD7-9EB5-A9A85EE1BD96}"/>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51">
              <a:extLst>
                <a:ext uri="{FF2B5EF4-FFF2-40B4-BE49-F238E27FC236}">
                  <a16:creationId xmlns:a16="http://schemas.microsoft.com/office/drawing/2014/main" id="{72EE249F-9F56-C266-92DC-40B08DC583A5}"/>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52">
              <a:extLst>
                <a:ext uri="{FF2B5EF4-FFF2-40B4-BE49-F238E27FC236}">
                  <a16:creationId xmlns:a16="http://schemas.microsoft.com/office/drawing/2014/main" id="{6805975D-B2FC-1A29-F97F-5B47D8D4A1FC}"/>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53">
              <a:extLst>
                <a:ext uri="{FF2B5EF4-FFF2-40B4-BE49-F238E27FC236}">
                  <a16:creationId xmlns:a16="http://schemas.microsoft.com/office/drawing/2014/main" id="{09933B7B-AF06-C2DC-9F3D-A58A55063455}"/>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54">
              <a:extLst>
                <a:ext uri="{FF2B5EF4-FFF2-40B4-BE49-F238E27FC236}">
                  <a16:creationId xmlns:a16="http://schemas.microsoft.com/office/drawing/2014/main" id="{CFA671FD-CA65-89DE-AAD0-DDCD13B98F0A}"/>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55">
              <a:extLst>
                <a:ext uri="{FF2B5EF4-FFF2-40B4-BE49-F238E27FC236}">
                  <a16:creationId xmlns:a16="http://schemas.microsoft.com/office/drawing/2014/main" id="{3BA61A41-C65B-5080-96A7-E9A47A8D97B1}"/>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56">
              <a:extLst>
                <a:ext uri="{FF2B5EF4-FFF2-40B4-BE49-F238E27FC236}">
                  <a16:creationId xmlns:a16="http://schemas.microsoft.com/office/drawing/2014/main" id="{586E3C29-D56A-1AA0-A678-FFE1716184D1}"/>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57">
              <a:extLst>
                <a:ext uri="{FF2B5EF4-FFF2-40B4-BE49-F238E27FC236}">
                  <a16:creationId xmlns:a16="http://schemas.microsoft.com/office/drawing/2014/main" id="{A7376E59-B36D-5F99-6292-F043537CE5A3}"/>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258">
              <a:extLst>
                <a:ext uri="{FF2B5EF4-FFF2-40B4-BE49-F238E27FC236}">
                  <a16:creationId xmlns:a16="http://schemas.microsoft.com/office/drawing/2014/main" id="{DDDD38C3-6FB3-3C10-4DDA-F00A2A2582F5}"/>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607436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ft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2057400"/>
            <a:ext cx="10058400" cy="2114425"/>
          </a:xfrm>
          <a:prstGeom prst="rect">
            <a:avLst/>
          </a:prstGeom>
        </p:spPr>
        <p:txBody>
          <a:bodyPr anchor="b">
            <a:spAutoFit/>
          </a:bodyPr>
          <a:lstStyle>
            <a:lvl1pPr>
              <a:defRPr sz="7200" b="1" i="0">
                <a:latin typeface="+mj-lt"/>
                <a:cs typeface="Poppins" pitchFamily="2" charset="77"/>
              </a:defRPr>
            </a:lvl1pPr>
          </a:lstStyle>
          <a:p>
            <a:r>
              <a:rPr lang="en-US" dirty="0"/>
              <a:t>CLICK TO EDIT MASTER TITLE STYLE</a:t>
            </a:r>
          </a:p>
        </p:txBody>
      </p:sp>
      <p:sp>
        <p:nvSpPr>
          <p:cNvPr id="3" name="Picture Placeholder 2"/>
          <p:cNvSpPr>
            <a:spLocks noGrp="1"/>
          </p:cNvSpPr>
          <p:nvPr>
            <p:ph type="pic" idx="1"/>
          </p:nvPr>
        </p:nvSpPr>
        <p:spPr>
          <a:xfrm>
            <a:off x="15207343" y="1404257"/>
            <a:ext cx="9144000" cy="91440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1371600" y="4413746"/>
            <a:ext cx="10058400" cy="49039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grpSp>
        <p:nvGrpSpPr>
          <p:cNvPr id="14" name="Group 13">
            <a:extLst>
              <a:ext uri="{FF2B5EF4-FFF2-40B4-BE49-F238E27FC236}">
                <a16:creationId xmlns:a16="http://schemas.microsoft.com/office/drawing/2014/main" id="{C05DC179-13C8-EC03-0E1C-A42A9C0F2160}"/>
              </a:ext>
            </a:extLst>
          </p:cNvPr>
          <p:cNvGrpSpPr/>
          <p:nvPr userDrawn="1"/>
        </p:nvGrpSpPr>
        <p:grpSpPr>
          <a:xfrm>
            <a:off x="22806557" y="10593974"/>
            <a:ext cx="1600200" cy="1600210"/>
            <a:chOff x="2198688" y="1670050"/>
            <a:chExt cx="157162" cy="157163"/>
          </a:xfrm>
        </p:grpSpPr>
        <p:sp>
          <p:nvSpPr>
            <p:cNvPr id="15" name="Freeform 5010">
              <a:extLst>
                <a:ext uri="{FF2B5EF4-FFF2-40B4-BE49-F238E27FC236}">
                  <a16:creationId xmlns:a16="http://schemas.microsoft.com/office/drawing/2014/main" id="{194C893C-36BA-EB8E-EDA2-96B34542CC22}"/>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5011">
              <a:extLst>
                <a:ext uri="{FF2B5EF4-FFF2-40B4-BE49-F238E27FC236}">
                  <a16:creationId xmlns:a16="http://schemas.microsoft.com/office/drawing/2014/main" id="{C7CC2D3F-02A9-9822-BFDB-D3CE82D20265}"/>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2"/>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32" name="Group 31">
            <a:extLst>
              <a:ext uri="{FF2B5EF4-FFF2-40B4-BE49-F238E27FC236}">
                <a16:creationId xmlns:a16="http://schemas.microsoft.com/office/drawing/2014/main" id="{4FC47CF5-8770-B082-2DC3-A816E18AC2FC}"/>
              </a:ext>
            </a:extLst>
          </p:cNvPr>
          <p:cNvGrpSpPr/>
          <p:nvPr userDrawn="1"/>
        </p:nvGrpSpPr>
        <p:grpSpPr>
          <a:xfrm>
            <a:off x="21206357" y="10593974"/>
            <a:ext cx="1600200" cy="1616359"/>
            <a:chOff x="1997075" y="1349375"/>
            <a:chExt cx="157163" cy="158750"/>
          </a:xfrm>
        </p:grpSpPr>
        <p:sp>
          <p:nvSpPr>
            <p:cNvPr id="33" name="Freeform 363">
              <a:extLst>
                <a:ext uri="{FF2B5EF4-FFF2-40B4-BE49-F238E27FC236}">
                  <a16:creationId xmlns:a16="http://schemas.microsoft.com/office/drawing/2014/main" id="{FF7B8306-91D6-99AF-EB30-32D8D3155531}"/>
                </a:ext>
              </a:extLst>
            </p:cNvPr>
            <p:cNvSpPr>
              <a:spLocks noChangeArrowheads="1"/>
            </p:cNvSpPr>
            <p:nvPr/>
          </p:nvSpPr>
          <p:spPr bwMode="auto">
            <a:xfrm>
              <a:off x="1997075" y="1349375"/>
              <a:ext cx="157163" cy="158750"/>
            </a:xfrm>
            <a:custGeom>
              <a:avLst/>
              <a:gdLst>
                <a:gd name="T0" fmla="*/ 0 w 436"/>
                <a:gd name="T1" fmla="*/ 439 h 440"/>
                <a:gd name="T2" fmla="*/ 435 w 436"/>
                <a:gd name="T3" fmla="*/ 439 h 440"/>
                <a:gd name="T4" fmla="*/ 435 w 436"/>
                <a:gd name="T5" fmla="*/ 0 h 440"/>
                <a:gd name="T6" fmla="*/ 0 w 436"/>
                <a:gd name="T7" fmla="*/ 0 h 440"/>
                <a:gd name="T8" fmla="*/ 0 w 436"/>
                <a:gd name="T9" fmla="*/ 439 h 440"/>
              </a:gdLst>
              <a:ahLst/>
              <a:cxnLst>
                <a:cxn ang="0">
                  <a:pos x="T0" y="T1"/>
                </a:cxn>
                <a:cxn ang="0">
                  <a:pos x="T2" y="T3"/>
                </a:cxn>
                <a:cxn ang="0">
                  <a:pos x="T4" y="T5"/>
                </a:cxn>
                <a:cxn ang="0">
                  <a:pos x="T6" y="T7"/>
                </a:cxn>
                <a:cxn ang="0">
                  <a:pos x="T8" y="T9"/>
                </a:cxn>
              </a:cxnLst>
              <a:rect l="0" t="0" r="r" b="b"/>
              <a:pathLst>
                <a:path w="436" h="440">
                  <a:moveTo>
                    <a:pt x="0" y="439"/>
                  </a:moveTo>
                  <a:lnTo>
                    <a:pt x="435" y="439"/>
                  </a:lnTo>
                  <a:lnTo>
                    <a:pt x="435" y="0"/>
                  </a:lnTo>
                  <a:lnTo>
                    <a:pt x="0" y="0"/>
                  </a:lnTo>
                  <a:lnTo>
                    <a:pt x="0" y="43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364">
              <a:extLst>
                <a:ext uri="{FF2B5EF4-FFF2-40B4-BE49-F238E27FC236}">
                  <a16:creationId xmlns:a16="http://schemas.microsoft.com/office/drawing/2014/main" id="{206748E4-3149-3CE1-DAF8-208194E5A943}"/>
                </a:ext>
              </a:extLst>
            </p:cNvPr>
            <p:cNvSpPr>
              <a:spLocks noChangeArrowheads="1"/>
            </p:cNvSpPr>
            <p:nvPr/>
          </p:nvSpPr>
          <p:spPr bwMode="auto">
            <a:xfrm>
              <a:off x="1997075" y="1366838"/>
              <a:ext cx="157163" cy="17462"/>
            </a:xfrm>
            <a:custGeom>
              <a:avLst/>
              <a:gdLst>
                <a:gd name="T0" fmla="*/ 0 w 436"/>
                <a:gd name="T1" fmla="*/ 47 h 48"/>
                <a:gd name="T2" fmla="*/ 435 w 436"/>
                <a:gd name="T3" fmla="*/ 47 h 48"/>
                <a:gd name="T4" fmla="*/ 435 w 436"/>
                <a:gd name="T5" fmla="*/ 0 h 48"/>
                <a:gd name="T6" fmla="*/ 0 w 436"/>
                <a:gd name="T7" fmla="*/ 0 h 48"/>
                <a:gd name="T8" fmla="*/ 0 w 436"/>
                <a:gd name="T9" fmla="*/ 47 h 48"/>
              </a:gdLst>
              <a:ahLst/>
              <a:cxnLst>
                <a:cxn ang="0">
                  <a:pos x="T0" y="T1"/>
                </a:cxn>
                <a:cxn ang="0">
                  <a:pos x="T2" y="T3"/>
                </a:cxn>
                <a:cxn ang="0">
                  <a:pos x="T4" y="T5"/>
                </a:cxn>
                <a:cxn ang="0">
                  <a:pos x="T6" y="T7"/>
                </a:cxn>
                <a:cxn ang="0">
                  <a:pos x="T8" y="T9"/>
                </a:cxn>
              </a:cxnLst>
              <a:rect l="0" t="0" r="r" b="b"/>
              <a:pathLst>
                <a:path w="436" h="48">
                  <a:moveTo>
                    <a:pt x="0" y="47"/>
                  </a:moveTo>
                  <a:lnTo>
                    <a:pt x="435" y="47"/>
                  </a:lnTo>
                  <a:lnTo>
                    <a:pt x="435" y="0"/>
                  </a:lnTo>
                  <a:lnTo>
                    <a:pt x="0" y="0"/>
                  </a:lnTo>
                  <a:lnTo>
                    <a:pt x="0" y="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365">
              <a:extLst>
                <a:ext uri="{FF2B5EF4-FFF2-40B4-BE49-F238E27FC236}">
                  <a16:creationId xmlns:a16="http://schemas.microsoft.com/office/drawing/2014/main" id="{7221F44A-AF76-ECAF-D73E-4C6420585E08}"/>
                </a:ext>
              </a:extLst>
            </p:cNvPr>
            <p:cNvSpPr>
              <a:spLocks noChangeArrowheads="1"/>
            </p:cNvSpPr>
            <p:nvPr/>
          </p:nvSpPr>
          <p:spPr bwMode="auto">
            <a:xfrm>
              <a:off x="1997075" y="1438275"/>
              <a:ext cx="157163" cy="19050"/>
            </a:xfrm>
            <a:custGeom>
              <a:avLst/>
              <a:gdLst>
                <a:gd name="T0" fmla="*/ 0 w 436"/>
                <a:gd name="T1" fmla="*/ 52 h 53"/>
                <a:gd name="T2" fmla="*/ 435 w 436"/>
                <a:gd name="T3" fmla="*/ 52 h 53"/>
                <a:gd name="T4" fmla="*/ 435 w 436"/>
                <a:gd name="T5" fmla="*/ 0 h 53"/>
                <a:gd name="T6" fmla="*/ 0 w 436"/>
                <a:gd name="T7" fmla="*/ 0 h 53"/>
                <a:gd name="T8" fmla="*/ 0 w 436"/>
                <a:gd name="T9" fmla="*/ 52 h 53"/>
              </a:gdLst>
              <a:ahLst/>
              <a:cxnLst>
                <a:cxn ang="0">
                  <a:pos x="T0" y="T1"/>
                </a:cxn>
                <a:cxn ang="0">
                  <a:pos x="T2" y="T3"/>
                </a:cxn>
                <a:cxn ang="0">
                  <a:pos x="T4" y="T5"/>
                </a:cxn>
                <a:cxn ang="0">
                  <a:pos x="T6" y="T7"/>
                </a:cxn>
                <a:cxn ang="0">
                  <a:pos x="T8" y="T9"/>
                </a:cxn>
              </a:cxnLst>
              <a:rect l="0" t="0" r="r" b="b"/>
              <a:pathLst>
                <a:path w="436" h="53">
                  <a:moveTo>
                    <a:pt x="0" y="52"/>
                  </a:moveTo>
                  <a:lnTo>
                    <a:pt x="435" y="52"/>
                  </a:lnTo>
                  <a:lnTo>
                    <a:pt x="435" y="0"/>
                  </a:lnTo>
                  <a:lnTo>
                    <a:pt x="0" y="0"/>
                  </a:lnTo>
                  <a:lnTo>
                    <a:pt x="0" y="52"/>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366">
              <a:extLst>
                <a:ext uri="{FF2B5EF4-FFF2-40B4-BE49-F238E27FC236}">
                  <a16:creationId xmlns:a16="http://schemas.microsoft.com/office/drawing/2014/main" id="{A18E8118-5AD1-7873-6FEB-9B75A7834EE8}"/>
                </a:ext>
              </a:extLst>
            </p:cNvPr>
            <p:cNvSpPr>
              <a:spLocks noChangeArrowheads="1"/>
            </p:cNvSpPr>
            <p:nvPr/>
          </p:nvSpPr>
          <p:spPr bwMode="auto">
            <a:xfrm>
              <a:off x="1997075" y="1401763"/>
              <a:ext cx="157163" cy="19050"/>
            </a:xfrm>
            <a:custGeom>
              <a:avLst/>
              <a:gdLst>
                <a:gd name="T0" fmla="*/ 0 w 436"/>
                <a:gd name="T1" fmla="*/ 51 h 52"/>
                <a:gd name="T2" fmla="*/ 435 w 436"/>
                <a:gd name="T3" fmla="*/ 51 h 52"/>
                <a:gd name="T4" fmla="*/ 435 w 436"/>
                <a:gd name="T5" fmla="*/ 0 h 52"/>
                <a:gd name="T6" fmla="*/ 0 w 436"/>
                <a:gd name="T7" fmla="*/ 0 h 52"/>
                <a:gd name="T8" fmla="*/ 0 w 436"/>
                <a:gd name="T9" fmla="*/ 51 h 52"/>
              </a:gdLst>
              <a:ahLst/>
              <a:cxnLst>
                <a:cxn ang="0">
                  <a:pos x="T0" y="T1"/>
                </a:cxn>
                <a:cxn ang="0">
                  <a:pos x="T2" y="T3"/>
                </a:cxn>
                <a:cxn ang="0">
                  <a:pos x="T4" y="T5"/>
                </a:cxn>
                <a:cxn ang="0">
                  <a:pos x="T6" y="T7"/>
                </a:cxn>
                <a:cxn ang="0">
                  <a:pos x="T8" y="T9"/>
                </a:cxn>
              </a:cxnLst>
              <a:rect l="0" t="0" r="r" b="b"/>
              <a:pathLst>
                <a:path w="436" h="52">
                  <a:moveTo>
                    <a:pt x="0" y="51"/>
                  </a:moveTo>
                  <a:lnTo>
                    <a:pt x="435" y="51"/>
                  </a:lnTo>
                  <a:lnTo>
                    <a:pt x="435" y="0"/>
                  </a:lnTo>
                  <a:lnTo>
                    <a:pt x="0" y="0"/>
                  </a:lnTo>
                  <a:lnTo>
                    <a:pt x="0" y="51"/>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367">
              <a:extLst>
                <a:ext uri="{FF2B5EF4-FFF2-40B4-BE49-F238E27FC236}">
                  <a16:creationId xmlns:a16="http://schemas.microsoft.com/office/drawing/2014/main" id="{90779A63-CED7-8ECA-63A4-F321982FF02F}"/>
                </a:ext>
              </a:extLst>
            </p:cNvPr>
            <p:cNvSpPr>
              <a:spLocks noChangeArrowheads="1"/>
            </p:cNvSpPr>
            <p:nvPr/>
          </p:nvSpPr>
          <p:spPr bwMode="auto">
            <a:xfrm>
              <a:off x="1997075" y="1474788"/>
              <a:ext cx="157163" cy="15875"/>
            </a:xfrm>
            <a:custGeom>
              <a:avLst/>
              <a:gdLst>
                <a:gd name="T0" fmla="*/ 0 w 436"/>
                <a:gd name="T1" fmla="*/ 44 h 45"/>
                <a:gd name="T2" fmla="*/ 435 w 436"/>
                <a:gd name="T3" fmla="*/ 44 h 45"/>
                <a:gd name="T4" fmla="*/ 435 w 436"/>
                <a:gd name="T5" fmla="*/ 0 h 45"/>
                <a:gd name="T6" fmla="*/ 0 w 436"/>
                <a:gd name="T7" fmla="*/ 0 h 45"/>
                <a:gd name="T8" fmla="*/ 0 w 436"/>
                <a:gd name="T9" fmla="*/ 44 h 45"/>
              </a:gdLst>
              <a:ahLst/>
              <a:cxnLst>
                <a:cxn ang="0">
                  <a:pos x="T0" y="T1"/>
                </a:cxn>
                <a:cxn ang="0">
                  <a:pos x="T2" y="T3"/>
                </a:cxn>
                <a:cxn ang="0">
                  <a:pos x="T4" y="T5"/>
                </a:cxn>
                <a:cxn ang="0">
                  <a:pos x="T6" y="T7"/>
                </a:cxn>
                <a:cxn ang="0">
                  <a:pos x="T8" y="T9"/>
                </a:cxn>
              </a:cxnLst>
              <a:rect l="0" t="0" r="r" b="b"/>
              <a:pathLst>
                <a:path w="436" h="45">
                  <a:moveTo>
                    <a:pt x="0" y="44"/>
                  </a:moveTo>
                  <a:lnTo>
                    <a:pt x="435" y="44"/>
                  </a:lnTo>
                  <a:lnTo>
                    <a:pt x="435" y="0"/>
                  </a:lnTo>
                  <a:lnTo>
                    <a:pt x="0" y="0"/>
                  </a:lnTo>
                  <a:lnTo>
                    <a:pt x="0" y="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8" name="Group 37">
            <a:extLst>
              <a:ext uri="{FF2B5EF4-FFF2-40B4-BE49-F238E27FC236}">
                <a16:creationId xmlns:a16="http://schemas.microsoft.com/office/drawing/2014/main" id="{915A98F9-7932-614F-08F0-A08049377442}"/>
              </a:ext>
            </a:extLst>
          </p:cNvPr>
          <p:cNvGrpSpPr/>
          <p:nvPr userDrawn="1"/>
        </p:nvGrpSpPr>
        <p:grpSpPr>
          <a:xfrm>
            <a:off x="19600523" y="10604101"/>
            <a:ext cx="1605833" cy="1590083"/>
            <a:chOff x="11055114" y="10673124"/>
            <a:chExt cx="1910284" cy="1891549"/>
          </a:xfrm>
          <a:solidFill>
            <a:schemeClr val="accent1"/>
          </a:solidFill>
        </p:grpSpPr>
        <p:sp>
          <p:nvSpPr>
            <p:cNvPr id="39" name="Freeform 18">
              <a:extLst>
                <a:ext uri="{FF2B5EF4-FFF2-40B4-BE49-F238E27FC236}">
                  <a16:creationId xmlns:a16="http://schemas.microsoft.com/office/drawing/2014/main" id="{1DA460DB-5E9B-6BFC-0B5A-A84447C0B9B7}"/>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3"/>
            </a:solidFill>
            <a:ln>
              <a:noFill/>
            </a:ln>
            <a:effectLst/>
          </p:spPr>
          <p:txBody>
            <a:bodyPr wrap="none" anchor="ctr"/>
            <a:lstStyle/>
            <a:p>
              <a:endParaRPr lang="en-US"/>
            </a:p>
          </p:txBody>
        </p:sp>
        <p:sp>
          <p:nvSpPr>
            <p:cNvPr id="40" name="Freeform 19">
              <a:extLst>
                <a:ext uri="{FF2B5EF4-FFF2-40B4-BE49-F238E27FC236}">
                  <a16:creationId xmlns:a16="http://schemas.microsoft.com/office/drawing/2014/main" id="{70A28A3D-C0DE-8D7C-8DBE-57F2C50B67E6}"/>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tx2"/>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78835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2057400"/>
            <a:ext cx="10058400" cy="2114425"/>
          </a:xfrm>
          <a:prstGeom prst="rect">
            <a:avLst/>
          </a:prstGeom>
        </p:spPr>
        <p:txBody>
          <a:bodyPr anchor="b">
            <a:spAutoFit/>
          </a:bodyPr>
          <a:lstStyle>
            <a:lvl1pPr>
              <a:defRPr sz="7200" b="1" i="0">
                <a:latin typeface="+mj-lt"/>
                <a:cs typeface="Poppins" pitchFamily="2" charset="77"/>
              </a:defRPr>
            </a:lvl1pPr>
          </a:lstStyle>
          <a:p>
            <a:r>
              <a:rPr lang="en-US" dirty="0"/>
              <a:t>CLICK TO EDIT MASTER TITLE STYLE</a:t>
            </a:r>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1371600" y="4413746"/>
            <a:ext cx="10058400" cy="49039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grpSp>
        <p:nvGrpSpPr>
          <p:cNvPr id="7" name="Group 6">
            <a:extLst>
              <a:ext uri="{FF2B5EF4-FFF2-40B4-BE49-F238E27FC236}">
                <a16:creationId xmlns:a16="http://schemas.microsoft.com/office/drawing/2014/main" id="{AAFBCC98-BB79-8E49-30AF-14D8AD0DE2AB}"/>
              </a:ext>
            </a:extLst>
          </p:cNvPr>
          <p:cNvGrpSpPr/>
          <p:nvPr userDrawn="1"/>
        </p:nvGrpSpPr>
        <p:grpSpPr>
          <a:xfrm rot="10800000">
            <a:off x="22771916" y="3213445"/>
            <a:ext cx="1623968" cy="1640377"/>
            <a:chOff x="9166522" y="4957273"/>
            <a:chExt cx="1959618" cy="1979418"/>
          </a:xfrm>
        </p:grpSpPr>
        <p:sp>
          <p:nvSpPr>
            <p:cNvPr id="9" name="Freeform 432">
              <a:extLst>
                <a:ext uri="{FF2B5EF4-FFF2-40B4-BE49-F238E27FC236}">
                  <a16:creationId xmlns:a16="http://schemas.microsoft.com/office/drawing/2014/main" id="{10CA665A-FC37-FC01-1BCA-F220869BB262}"/>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433">
              <a:extLst>
                <a:ext uri="{FF2B5EF4-FFF2-40B4-BE49-F238E27FC236}">
                  <a16:creationId xmlns:a16="http://schemas.microsoft.com/office/drawing/2014/main" id="{B00AA227-F54D-0FD4-5278-FECD34B23B98}"/>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5"/>
            </a:solidFill>
            <a:ln>
              <a:noFill/>
            </a:ln>
            <a:effectLst/>
          </p:spPr>
          <p:txBody>
            <a:bodyPr wrap="none" anchor="ctr"/>
            <a:lstStyle/>
            <a:p>
              <a:endParaRPr lang="en-US" dirty="0"/>
            </a:p>
          </p:txBody>
        </p:sp>
      </p:grpSp>
      <p:grpSp>
        <p:nvGrpSpPr>
          <p:cNvPr id="14" name="Group 13">
            <a:extLst>
              <a:ext uri="{FF2B5EF4-FFF2-40B4-BE49-F238E27FC236}">
                <a16:creationId xmlns:a16="http://schemas.microsoft.com/office/drawing/2014/main" id="{A48D0F83-CF18-3C95-4505-1C4179F2C9C8}"/>
              </a:ext>
            </a:extLst>
          </p:cNvPr>
          <p:cNvGrpSpPr/>
          <p:nvPr userDrawn="1"/>
        </p:nvGrpSpPr>
        <p:grpSpPr>
          <a:xfrm>
            <a:off x="22794686" y="1593273"/>
            <a:ext cx="1600200" cy="1616208"/>
            <a:chOff x="1481138" y="1035049"/>
            <a:chExt cx="2557462" cy="2583045"/>
          </a:xfrm>
        </p:grpSpPr>
        <p:sp>
          <p:nvSpPr>
            <p:cNvPr id="15" name="Freeform 250">
              <a:extLst>
                <a:ext uri="{FF2B5EF4-FFF2-40B4-BE49-F238E27FC236}">
                  <a16:creationId xmlns:a16="http://schemas.microsoft.com/office/drawing/2014/main" id="{468929FF-2A0F-33BF-0EB6-45AC565F2D33}"/>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251">
              <a:extLst>
                <a:ext uri="{FF2B5EF4-FFF2-40B4-BE49-F238E27FC236}">
                  <a16:creationId xmlns:a16="http://schemas.microsoft.com/office/drawing/2014/main" id="{13AF1C96-8273-AB9C-2E12-0B75AECAFD9B}"/>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252">
              <a:extLst>
                <a:ext uri="{FF2B5EF4-FFF2-40B4-BE49-F238E27FC236}">
                  <a16:creationId xmlns:a16="http://schemas.microsoft.com/office/drawing/2014/main" id="{374A5F86-3915-0DC1-BC23-5ED5B532A185}"/>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253">
              <a:extLst>
                <a:ext uri="{FF2B5EF4-FFF2-40B4-BE49-F238E27FC236}">
                  <a16:creationId xmlns:a16="http://schemas.microsoft.com/office/drawing/2014/main" id="{D3AECD7A-26D1-82CF-3F2C-089F8EE0CECD}"/>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254">
              <a:extLst>
                <a:ext uri="{FF2B5EF4-FFF2-40B4-BE49-F238E27FC236}">
                  <a16:creationId xmlns:a16="http://schemas.microsoft.com/office/drawing/2014/main" id="{092A7188-6CFD-6B48-F5E4-3106E5A44058}"/>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255">
              <a:extLst>
                <a:ext uri="{FF2B5EF4-FFF2-40B4-BE49-F238E27FC236}">
                  <a16:creationId xmlns:a16="http://schemas.microsoft.com/office/drawing/2014/main" id="{14381635-359D-4B45-A476-60156037A2B9}"/>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256">
              <a:extLst>
                <a:ext uri="{FF2B5EF4-FFF2-40B4-BE49-F238E27FC236}">
                  <a16:creationId xmlns:a16="http://schemas.microsoft.com/office/drawing/2014/main" id="{20D6F2A5-C1DC-FECB-4B9E-9F83447A95B2}"/>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257">
              <a:extLst>
                <a:ext uri="{FF2B5EF4-FFF2-40B4-BE49-F238E27FC236}">
                  <a16:creationId xmlns:a16="http://schemas.microsoft.com/office/drawing/2014/main" id="{E91A7A4B-11E4-2F27-9707-C4B585413C2C}"/>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8">
              <a:extLst>
                <a:ext uri="{FF2B5EF4-FFF2-40B4-BE49-F238E27FC236}">
                  <a16:creationId xmlns:a16="http://schemas.microsoft.com/office/drawing/2014/main" id="{95049C7E-D151-64E9-22E3-18C0229E7F89}"/>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4" name="Group 23">
            <a:extLst>
              <a:ext uri="{FF2B5EF4-FFF2-40B4-BE49-F238E27FC236}">
                <a16:creationId xmlns:a16="http://schemas.microsoft.com/office/drawing/2014/main" id="{680AA111-E792-3143-F7B5-9FAA386F329B}"/>
              </a:ext>
            </a:extLst>
          </p:cNvPr>
          <p:cNvGrpSpPr/>
          <p:nvPr userDrawn="1"/>
        </p:nvGrpSpPr>
        <p:grpSpPr>
          <a:xfrm>
            <a:off x="22783800" y="-6937"/>
            <a:ext cx="1600200" cy="1600210"/>
            <a:chOff x="2198688" y="1670050"/>
            <a:chExt cx="157162" cy="157163"/>
          </a:xfrm>
        </p:grpSpPr>
        <p:sp>
          <p:nvSpPr>
            <p:cNvPr id="25" name="Freeform 5010">
              <a:extLst>
                <a:ext uri="{FF2B5EF4-FFF2-40B4-BE49-F238E27FC236}">
                  <a16:creationId xmlns:a16="http://schemas.microsoft.com/office/drawing/2014/main" id="{C2364213-C684-D9CB-BEB2-FBB814400D7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5011">
              <a:extLst>
                <a:ext uri="{FF2B5EF4-FFF2-40B4-BE49-F238E27FC236}">
                  <a16:creationId xmlns:a16="http://schemas.microsoft.com/office/drawing/2014/main" id="{1CD8D08A-E894-CFBF-D069-1553B505A7F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Tree>
    <p:extLst>
      <p:ext uri="{BB962C8B-B14F-4D97-AF65-F5344CB8AC3E}">
        <p14:creationId xmlns:p14="http://schemas.microsoft.com/office/powerpoint/2010/main" val="2194963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ight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4530" y="2413913"/>
            <a:ext cx="10058400" cy="2114425"/>
          </a:xfrm>
          <a:prstGeom prst="rect">
            <a:avLst/>
          </a:prstGeom>
        </p:spPr>
        <p:txBody>
          <a:bodyPr anchor="b">
            <a:spAutoFit/>
          </a:bodyPr>
          <a:lstStyle>
            <a:lvl1pPr>
              <a:defRPr sz="7200" b="1" i="0">
                <a:latin typeface="+mj-lt"/>
                <a:cs typeface="Poppins" pitchFamily="2" charset="77"/>
              </a:defRPr>
            </a:lvl1pPr>
          </a:lstStyle>
          <a:p>
            <a:r>
              <a:rPr lang="en-US" dirty="0"/>
              <a:t>CLICK TO EDIT MASTER TITLE STYLE</a:t>
            </a:r>
          </a:p>
        </p:txBody>
      </p:sp>
      <p:sp>
        <p:nvSpPr>
          <p:cNvPr id="3" name="Picture Placeholder 2"/>
          <p:cNvSpPr>
            <a:spLocks noGrp="1"/>
          </p:cNvSpPr>
          <p:nvPr>
            <p:ph type="pic" idx="1"/>
          </p:nvPr>
        </p:nvSpPr>
        <p:spPr>
          <a:xfrm>
            <a:off x="16840200" y="3301819"/>
            <a:ext cx="7551234" cy="7551234"/>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1604530" y="4770259"/>
            <a:ext cx="10058400" cy="49039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dirty="0"/>
              <a:t>Click to edit Master text styles</a:t>
            </a:r>
          </a:p>
        </p:txBody>
      </p:sp>
      <p:sp>
        <p:nvSpPr>
          <p:cNvPr id="14" name="Freeform 5011">
            <a:extLst>
              <a:ext uri="{FF2B5EF4-FFF2-40B4-BE49-F238E27FC236}">
                <a16:creationId xmlns:a16="http://schemas.microsoft.com/office/drawing/2014/main" id="{0577529D-3BF6-670F-0B49-34A7E6BD47A6}"/>
              </a:ext>
            </a:extLst>
          </p:cNvPr>
          <p:cNvSpPr>
            <a:spLocks noChangeArrowheads="1"/>
          </p:cNvSpPr>
          <p:nvPr/>
        </p:nvSpPr>
        <p:spPr bwMode="auto">
          <a:xfrm rot="16200000">
            <a:off x="21104644" y="-9436"/>
            <a:ext cx="1649807" cy="1649817"/>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4"/>
          </a:solidFill>
          <a:ln>
            <a:noFill/>
          </a:ln>
          <a:effectLst/>
        </p:spPr>
        <p:txBody>
          <a:bodyPr wrap="none" anchor="ctr"/>
          <a:lstStyle/>
          <a:p>
            <a:endParaRPr lang="en-US" dirty="0"/>
          </a:p>
        </p:txBody>
      </p:sp>
      <p:grpSp>
        <p:nvGrpSpPr>
          <p:cNvPr id="15" name="Group 14">
            <a:extLst>
              <a:ext uri="{FF2B5EF4-FFF2-40B4-BE49-F238E27FC236}">
                <a16:creationId xmlns:a16="http://schemas.microsoft.com/office/drawing/2014/main" id="{2437FB5D-4CAC-1CAA-08EE-CA5BDE01FA39}"/>
              </a:ext>
            </a:extLst>
          </p:cNvPr>
          <p:cNvGrpSpPr/>
          <p:nvPr userDrawn="1"/>
        </p:nvGrpSpPr>
        <p:grpSpPr>
          <a:xfrm>
            <a:off x="22760032" y="-1"/>
            <a:ext cx="1623968" cy="1640377"/>
            <a:chOff x="9166522" y="4957273"/>
            <a:chExt cx="1959618" cy="1979418"/>
          </a:xfrm>
        </p:grpSpPr>
        <p:sp>
          <p:nvSpPr>
            <p:cNvPr id="16" name="Freeform 432">
              <a:extLst>
                <a:ext uri="{FF2B5EF4-FFF2-40B4-BE49-F238E27FC236}">
                  <a16:creationId xmlns:a16="http://schemas.microsoft.com/office/drawing/2014/main" id="{94EBCB80-4CFB-F5C3-1FF6-EF04928A1E4B}"/>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433">
              <a:extLst>
                <a:ext uri="{FF2B5EF4-FFF2-40B4-BE49-F238E27FC236}">
                  <a16:creationId xmlns:a16="http://schemas.microsoft.com/office/drawing/2014/main" id="{4E2FABB4-BFFB-F81A-5648-04BE73290C3D}"/>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dirty="0"/>
            </a:p>
          </p:txBody>
        </p:sp>
      </p:grpSp>
      <p:grpSp>
        <p:nvGrpSpPr>
          <p:cNvPr id="18" name="Group 17">
            <a:extLst>
              <a:ext uri="{FF2B5EF4-FFF2-40B4-BE49-F238E27FC236}">
                <a16:creationId xmlns:a16="http://schemas.microsoft.com/office/drawing/2014/main" id="{6EEDB59D-8830-9012-B78F-A9698D980F08}"/>
              </a:ext>
            </a:extLst>
          </p:cNvPr>
          <p:cNvGrpSpPr/>
          <p:nvPr userDrawn="1"/>
        </p:nvGrpSpPr>
        <p:grpSpPr>
          <a:xfrm>
            <a:off x="22783790" y="1644292"/>
            <a:ext cx="1600210" cy="1632548"/>
            <a:chOff x="696913" y="1035050"/>
            <a:chExt cx="157162" cy="160338"/>
          </a:xfrm>
        </p:grpSpPr>
        <p:sp>
          <p:nvSpPr>
            <p:cNvPr id="19" name="Freeform 372">
              <a:extLst>
                <a:ext uri="{FF2B5EF4-FFF2-40B4-BE49-F238E27FC236}">
                  <a16:creationId xmlns:a16="http://schemas.microsoft.com/office/drawing/2014/main" id="{0778E449-5E41-D234-EB1E-9217B73176C5}"/>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373">
              <a:extLst>
                <a:ext uri="{FF2B5EF4-FFF2-40B4-BE49-F238E27FC236}">
                  <a16:creationId xmlns:a16="http://schemas.microsoft.com/office/drawing/2014/main" id="{CAAC843B-EA57-FDB9-CA09-95B4075F88B8}"/>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374">
              <a:extLst>
                <a:ext uri="{FF2B5EF4-FFF2-40B4-BE49-F238E27FC236}">
                  <a16:creationId xmlns:a16="http://schemas.microsoft.com/office/drawing/2014/main" id="{73A8D3CB-9A12-333A-4DF0-CC166019116D}"/>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375">
              <a:extLst>
                <a:ext uri="{FF2B5EF4-FFF2-40B4-BE49-F238E27FC236}">
                  <a16:creationId xmlns:a16="http://schemas.microsoft.com/office/drawing/2014/main" id="{D962DE2A-EBA4-F228-E371-3C10459511F9}"/>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376">
              <a:extLst>
                <a:ext uri="{FF2B5EF4-FFF2-40B4-BE49-F238E27FC236}">
                  <a16:creationId xmlns:a16="http://schemas.microsoft.com/office/drawing/2014/main" id="{0A5811CB-6BDA-E460-B762-F5E36FBE17AB}"/>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377">
              <a:extLst>
                <a:ext uri="{FF2B5EF4-FFF2-40B4-BE49-F238E27FC236}">
                  <a16:creationId xmlns:a16="http://schemas.microsoft.com/office/drawing/2014/main" id="{B6D49BB0-A4C9-6DFB-026A-D07CD3D4DFAB}"/>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378">
              <a:extLst>
                <a:ext uri="{FF2B5EF4-FFF2-40B4-BE49-F238E27FC236}">
                  <a16:creationId xmlns:a16="http://schemas.microsoft.com/office/drawing/2014/main" id="{BBE4F263-D6CA-1E96-68B0-0FAB394EA1E2}"/>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379">
              <a:extLst>
                <a:ext uri="{FF2B5EF4-FFF2-40B4-BE49-F238E27FC236}">
                  <a16:creationId xmlns:a16="http://schemas.microsoft.com/office/drawing/2014/main" id="{8D6BE084-605F-CC16-3FF8-CA4622F1D801}"/>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380">
              <a:extLst>
                <a:ext uri="{FF2B5EF4-FFF2-40B4-BE49-F238E27FC236}">
                  <a16:creationId xmlns:a16="http://schemas.microsoft.com/office/drawing/2014/main" id="{0BCE16ED-396F-9CD8-BFCA-F301D42A15B2}"/>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25508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at the 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0" y="7756394"/>
            <a:ext cx="14630400" cy="946413"/>
          </a:xfrm>
          <a:prstGeom prst="rect">
            <a:avLst/>
          </a:prstGeom>
        </p:spPr>
        <p:txBody>
          <a:bodyPr wrap="square" anchor="b">
            <a:spAutoFit/>
          </a:bodyPr>
          <a:lstStyle>
            <a:lvl1pPr>
              <a:defRPr sz="6000" b="0" i="0" baseline="0">
                <a:latin typeface="Poppins Light" pitchFamily="2" charset="77"/>
                <a:cs typeface="Poppins Light" pitchFamily="2" charset="77"/>
              </a:defRPr>
            </a:lvl1pPr>
          </a:lstStyle>
          <a:p>
            <a:r>
              <a:rPr lang="en-US" dirty="0"/>
              <a:t>CLICK TO EDIT MASTER TITLE STYLE</a:t>
            </a:r>
          </a:p>
        </p:txBody>
      </p:sp>
      <p:sp>
        <p:nvSpPr>
          <p:cNvPr id="3" name="Picture Placeholder 2"/>
          <p:cNvSpPr>
            <a:spLocks noGrp="1"/>
          </p:cNvSpPr>
          <p:nvPr>
            <p:ph type="pic" idx="1"/>
          </p:nvPr>
        </p:nvSpPr>
        <p:spPr>
          <a:xfrm>
            <a:off x="0" y="0"/>
            <a:ext cx="24384000" cy="54864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8" name="Text Placeholder 2">
            <a:extLst>
              <a:ext uri="{FF2B5EF4-FFF2-40B4-BE49-F238E27FC236}">
                <a16:creationId xmlns:a16="http://schemas.microsoft.com/office/drawing/2014/main" id="{1853435A-3D9D-D746-87A1-59585B26AC11}"/>
              </a:ext>
            </a:extLst>
          </p:cNvPr>
          <p:cNvSpPr>
            <a:spLocks noGrp="1"/>
          </p:cNvSpPr>
          <p:nvPr>
            <p:ph type="body" idx="10"/>
          </p:nvPr>
        </p:nvSpPr>
        <p:spPr>
          <a:xfrm>
            <a:off x="4585854" y="8716662"/>
            <a:ext cx="14616545" cy="53553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26027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79577" y="1517650"/>
            <a:ext cx="8108658" cy="2597149"/>
          </a:xfrm>
        </p:spPr>
        <p:txBody>
          <a:bodyPr wrap="square" anchor="b">
            <a:spAutoFit/>
          </a:bodyPr>
          <a:lstStyle>
            <a:lvl1pPr>
              <a:lnSpc>
                <a:spcPct val="70000"/>
              </a:lnSpc>
              <a:defRPr sz="7200" b="1" i="0" cap="all" baseline="0">
                <a:latin typeface="+mj-lt"/>
                <a:cs typeface="Poppins" pitchFamily="2" charset="77"/>
              </a:defRPr>
            </a:lvl1pPr>
          </a:lstStyle>
          <a:p>
            <a:r>
              <a:rPr lang="en-US" dirty="0"/>
              <a:t>CLICK TO EDIT MASTER TITLE STYLE</a:t>
            </a:r>
          </a:p>
        </p:txBody>
      </p:sp>
      <p:sp>
        <p:nvSpPr>
          <p:cNvPr id="4" name="Text Placeholder 3"/>
          <p:cNvSpPr>
            <a:spLocks noGrp="1"/>
          </p:cNvSpPr>
          <p:nvPr>
            <p:ph type="body" sz="half" idx="2" hasCustomPrompt="1"/>
          </p:nvPr>
        </p:nvSpPr>
        <p:spPr>
          <a:xfrm>
            <a:off x="1679574" y="4148567"/>
            <a:ext cx="8108661" cy="1726627"/>
          </a:xfrm>
        </p:spPr>
        <p:txBody>
          <a:bodyPr wrap="square">
            <a:spAutoFit/>
          </a:bodyPr>
          <a:lstStyle>
            <a:lvl1pPr marL="0" indent="0">
              <a:lnSpc>
                <a:spcPct val="70000"/>
              </a:lnSpc>
              <a:buNone/>
              <a:defRPr sz="7200" b="1" i="0" cap="all" baseline="0">
                <a:latin typeface="Poppins Light" pitchFamily="2" charset="77"/>
                <a:cs typeface="Poppins Light" pitchFamily="2" charset="77"/>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dirty="0"/>
              <a:t>EDIT MASTER TEXT STYLES</a:t>
            </a:r>
          </a:p>
        </p:txBody>
      </p:sp>
      <p:sp>
        <p:nvSpPr>
          <p:cNvPr id="6" name="Text Placeholder 5">
            <a:extLst>
              <a:ext uri="{FF2B5EF4-FFF2-40B4-BE49-F238E27FC236}">
                <a16:creationId xmlns:a16="http://schemas.microsoft.com/office/drawing/2014/main" id="{D1275906-89D1-4A40-B6E6-4598B4008931}"/>
              </a:ext>
            </a:extLst>
          </p:cNvPr>
          <p:cNvSpPr>
            <a:spLocks noGrp="1"/>
          </p:cNvSpPr>
          <p:nvPr>
            <p:ph type="body" sz="quarter" idx="10"/>
          </p:nvPr>
        </p:nvSpPr>
        <p:spPr>
          <a:xfrm>
            <a:off x="1714211" y="6101486"/>
            <a:ext cx="8074025" cy="584775"/>
          </a:xfrm>
        </p:spPr>
        <p:txBody>
          <a:bodyPr/>
          <a:lstStyle>
            <a:lvl1pPr marL="0" indent="0">
              <a:lnSpc>
                <a:spcPct val="100000"/>
              </a:lnSpc>
              <a:spcBef>
                <a:spcPts val="200"/>
              </a:spcBef>
              <a:buNone/>
              <a:defRPr sz="3200" cap="none" baseline="0">
                <a:latin typeface="+mn-lt"/>
              </a:defRPr>
            </a:lvl1pPr>
            <a:lvl2pPr>
              <a:buNone/>
              <a:defRPr/>
            </a:lvl2pPr>
          </a:lstStyle>
          <a:p>
            <a:pPr lvl="0"/>
            <a:r>
              <a:rPr lang="en-US"/>
              <a:t>Click to edit Master text styles</a:t>
            </a:r>
          </a:p>
        </p:txBody>
      </p:sp>
      <p:sp>
        <p:nvSpPr>
          <p:cNvPr id="7" name="Content Placeholder 6">
            <a:extLst>
              <a:ext uri="{FF2B5EF4-FFF2-40B4-BE49-F238E27FC236}">
                <a16:creationId xmlns:a16="http://schemas.microsoft.com/office/drawing/2014/main" id="{1884ACEC-00D2-4543-A862-C76336050594}"/>
              </a:ext>
            </a:extLst>
          </p:cNvPr>
          <p:cNvSpPr>
            <a:spLocks noGrp="1"/>
          </p:cNvSpPr>
          <p:nvPr>
            <p:ph sz="quarter" idx="11"/>
          </p:nvPr>
        </p:nvSpPr>
        <p:spPr>
          <a:xfrm>
            <a:off x="10668000" y="1603374"/>
            <a:ext cx="11734800" cy="9747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153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819C-9297-8F4D-A917-6DFD26C9F5A3}"/>
              </a:ext>
            </a:extLst>
          </p:cNvPr>
          <p:cNvSpPr>
            <a:spLocks noGrp="1"/>
          </p:cNvSpPr>
          <p:nvPr>
            <p:ph type="title" hasCustomPrompt="1"/>
          </p:nvPr>
        </p:nvSpPr>
        <p:spPr>
          <a:xfrm>
            <a:off x="2133600" y="1796143"/>
            <a:ext cx="10526419" cy="1872208"/>
          </a:xfrm>
          <a:prstGeom prst="rect">
            <a:avLst/>
          </a:prstGeom>
        </p:spPr>
        <p:txBody>
          <a:bodyPr/>
          <a:lstStyle>
            <a:lvl1pPr>
              <a:lnSpc>
                <a:spcPct val="70000"/>
              </a:lnSpc>
              <a:defRPr spc="0" normalizeH="0" baseline="0">
                <a:latin typeface="+mj-lt"/>
              </a:defRPr>
            </a:lvl1pPr>
          </a:lstStyle>
          <a:p>
            <a:r>
              <a:rPr lang="en-US" dirty="0"/>
              <a:t>CLICK TO EDIT MASTER TITLE STYLE</a:t>
            </a:r>
          </a:p>
        </p:txBody>
      </p:sp>
      <p:sp>
        <p:nvSpPr>
          <p:cNvPr id="4" name="Text Placeholder 3">
            <a:extLst>
              <a:ext uri="{FF2B5EF4-FFF2-40B4-BE49-F238E27FC236}">
                <a16:creationId xmlns:a16="http://schemas.microsoft.com/office/drawing/2014/main" id="{8232254F-FE64-3C48-AEE6-4DA4FD2EFF2F}"/>
              </a:ext>
            </a:extLst>
          </p:cNvPr>
          <p:cNvSpPr>
            <a:spLocks noGrp="1"/>
          </p:cNvSpPr>
          <p:nvPr>
            <p:ph type="body" sz="quarter" idx="12"/>
          </p:nvPr>
        </p:nvSpPr>
        <p:spPr>
          <a:xfrm>
            <a:off x="2275181" y="3503069"/>
            <a:ext cx="10526419" cy="535531"/>
          </a:xfrm>
        </p:spPr>
        <p:txBody>
          <a:bodyPr/>
          <a:lstStyle>
            <a:lvl1pPr marL="0" indent="0">
              <a:buNone/>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p:txBody>
      </p:sp>
      <p:grpSp>
        <p:nvGrpSpPr>
          <p:cNvPr id="8" name="Group 7">
            <a:extLst>
              <a:ext uri="{FF2B5EF4-FFF2-40B4-BE49-F238E27FC236}">
                <a16:creationId xmlns:a16="http://schemas.microsoft.com/office/drawing/2014/main" id="{7E242B20-E401-E16F-4A4B-EBA6C12F142B}"/>
              </a:ext>
            </a:extLst>
          </p:cNvPr>
          <p:cNvGrpSpPr/>
          <p:nvPr userDrawn="1"/>
        </p:nvGrpSpPr>
        <p:grpSpPr>
          <a:xfrm>
            <a:off x="22783790" y="-6088"/>
            <a:ext cx="1600210" cy="1632548"/>
            <a:chOff x="696913" y="1035050"/>
            <a:chExt cx="157162" cy="160338"/>
          </a:xfrm>
        </p:grpSpPr>
        <p:sp>
          <p:nvSpPr>
            <p:cNvPr id="10" name="Freeform 372">
              <a:extLst>
                <a:ext uri="{FF2B5EF4-FFF2-40B4-BE49-F238E27FC236}">
                  <a16:creationId xmlns:a16="http://schemas.microsoft.com/office/drawing/2014/main" id="{467C62D5-A212-4F4D-557F-A9479F9A6156}"/>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73">
              <a:extLst>
                <a:ext uri="{FF2B5EF4-FFF2-40B4-BE49-F238E27FC236}">
                  <a16:creationId xmlns:a16="http://schemas.microsoft.com/office/drawing/2014/main" id="{4B7105B4-7C1C-023B-81CC-9170AD1559B6}"/>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374">
              <a:extLst>
                <a:ext uri="{FF2B5EF4-FFF2-40B4-BE49-F238E27FC236}">
                  <a16:creationId xmlns:a16="http://schemas.microsoft.com/office/drawing/2014/main" id="{57604ECD-C5A1-5260-4B51-403B5AEBCDB1}"/>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375">
              <a:extLst>
                <a:ext uri="{FF2B5EF4-FFF2-40B4-BE49-F238E27FC236}">
                  <a16:creationId xmlns:a16="http://schemas.microsoft.com/office/drawing/2014/main" id="{824A6FB5-2EA0-A3B4-B05F-77E1CB55612C}"/>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376">
              <a:extLst>
                <a:ext uri="{FF2B5EF4-FFF2-40B4-BE49-F238E27FC236}">
                  <a16:creationId xmlns:a16="http://schemas.microsoft.com/office/drawing/2014/main" id="{F33318B8-F737-E115-4B79-3AF5F46D9A0F}"/>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377">
              <a:extLst>
                <a:ext uri="{FF2B5EF4-FFF2-40B4-BE49-F238E27FC236}">
                  <a16:creationId xmlns:a16="http://schemas.microsoft.com/office/drawing/2014/main" id="{2CEE8931-E225-7248-C84C-ECB95E40F062}"/>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378">
              <a:extLst>
                <a:ext uri="{FF2B5EF4-FFF2-40B4-BE49-F238E27FC236}">
                  <a16:creationId xmlns:a16="http://schemas.microsoft.com/office/drawing/2014/main" id="{43FA220F-D56E-33B7-4087-03B90F5CEFE4}"/>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379">
              <a:extLst>
                <a:ext uri="{FF2B5EF4-FFF2-40B4-BE49-F238E27FC236}">
                  <a16:creationId xmlns:a16="http://schemas.microsoft.com/office/drawing/2014/main" id="{1642167C-B3A1-7E3C-CC38-C2789D636780}"/>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380">
              <a:extLst>
                <a:ext uri="{FF2B5EF4-FFF2-40B4-BE49-F238E27FC236}">
                  <a16:creationId xmlns:a16="http://schemas.microsoft.com/office/drawing/2014/main" id="{1D9103D4-D3C0-2F1D-738E-48F37EAF102C}"/>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0" name="Group 19">
            <a:extLst>
              <a:ext uri="{FF2B5EF4-FFF2-40B4-BE49-F238E27FC236}">
                <a16:creationId xmlns:a16="http://schemas.microsoft.com/office/drawing/2014/main" id="{E16297F8-52F6-7D03-6355-90A501AD4A6E}"/>
              </a:ext>
            </a:extLst>
          </p:cNvPr>
          <p:cNvGrpSpPr/>
          <p:nvPr userDrawn="1"/>
        </p:nvGrpSpPr>
        <p:grpSpPr>
          <a:xfrm>
            <a:off x="22770191" y="1632548"/>
            <a:ext cx="1692797" cy="1709901"/>
            <a:chOff x="9166522" y="4957273"/>
            <a:chExt cx="1959618" cy="1979418"/>
          </a:xfrm>
        </p:grpSpPr>
        <p:sp>
          <p:nvSpPr>
            <p:cNvPr id="21" name="Freeform 432">
              <a:extLst>
                <a:ext uri="{FF2B5EF4-FFF2-40B4-BE49-F238E27FC236}">
                  <a16:creationId xmlns:a16="http://schemas.microsoft.com/office/drawing/2014/main" id="{EDAD2684-0BEA-2A02-4CD2-B4F3C4C9C689}"/>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433">
              <a:extLst>
                <a:ext uri="{FF2B5EF4-FFF2-40B4-BE49-F238E27FC236}">
                  <a16:creationId xmlns:a16="http://schemas.microsoft.com/office/drawing/2014/main" id="{03F4001F-9FDE-C7F3-095B-D05D3038F5AD}"/>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dirty="0"/>
            </a:p>
          </p:txBody>
        </p:sp>
      </p:grpSp>
      <p:grpSp>
        <p:nvGrpSpPr>
          <p:cNvPr id="23" name="Group 22">
            <a:extLst>
              <a:ext uri="{FF2B5EF4-FFF2-40B4-BE49-F238E27FC236}">
                <a16:creationId xmlns:a16="http://schemas.microsoft.com/office/drawing/2014/main" id="{EABA3FF7-A827-F377-2D16-B8C6FA448986}"/>
              </a:ext>
            </a:extLst>
          </p:cNvPr>
          <p:cNvGrpSpPr/>
          <p:nvPr userDrawn="1"/>
        </p:nvGrpSpPr>
        <p:grpSpPr>
          <a:xfrm>
            <a:off x="21129047" y="0"/>
            <a:ext cx="1658372" cy="1642107"/>
            <a:chOff x="11055114" y="10673124"/>
            <a:chExt cx="1910284" cy="1891549"/>
          </a:xfrm>
          <a:solidFill>
            <a:schemeClr val="accent1"/>
          </a:solidFill>
        </p:grpSpPr>
        <p:sp>
          <p:nvSpPr>
            <p:cNvPr id="24" name="Freeform 18">
              <a:extLst>
                <a:ext uri="{FF2B5EF4-FFF2-40B4-BE49-F238E27FC236}">
                  <a16:creationId xmlns:a16="http://schemas.microsoft.com/office/drawing/2014/main" id="{39309098-0CB6-4865-5E2C-EA2939BAF173}"/>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4"/>
            </a:solidFill>
            <a:ln>
              <a:noFill/>
            </a:ln>
            <a:effectLst/>
          </p:spPr>
          <p:txBody>
            <a:bodyPr wrap="none" anchor="ctr"/>
            <a:lstStyle/>
            <a:p>
              <a:endParaRPr lang="en-US"/>
            </a:p>
          </p:txBody>
        </p:sp>
        <p:sp>
          <p:nvSpPr>
            <p:cNvPr id="25" name="Freeform 19">
              <a:extLst>
                <a:ext uri="{FF2B5EF4-FFF2-40B4-BE49-F238E27FC236}">
                  <a16:creationId xmlns:a16="http://schemas.microsoft.com/office/drawing/2014/main" id="{781F48E8-0BC8-67D9-EE13-003A4114FE4B}"/>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tx2"/>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909550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2495234"/>
            <a:ext cx="21031200" cy="1117229"/>
          </a:xfrm>
          <a:prstGeom prst="rect">
            <a:avLst/>
          </a:prstGeom>
        </p:spPr>
        <p:txBody>
          <a:bodyPr vert="horz" wrap="square" lIns="91440" tIns="45720" rIns="91440" bIns="45720" rtlCol="0" anchor="ctr">
            <a:sp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0"/>
            <a:ext cx="21031200" cy="2727926"/>
          </a:xfrm>
          <a:prstGeom prst="rect">
            <a:avLst/>
          </a:prstGeom>
        </p:spPr>
        <p:txBody>
          <a:bodyPr vert="horz" wrap="square"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4315649"/>
      </p:ext>
    </p:extLst>
  </p:cSld>
  <p:clrMap bg1="lt1" tx1="dk1" bg2="lt2" tx2="dk2" accent1="accent1" accent2="accent2" accent3="accent3" accent4="accent4" accent5="accent5" accent6="accent6" hlink="hlink" folHlink="folHlink"/>
  <p:sldLayoutIdLst>
    <p:sldLayoutId id="2147483816" r:id="rId1"/>
    <p:sldLayoutId id="2147483833" r:id="rId2"/>
    <p:sldLayoutId id="2147483830" r:id="rId3"/>
    <p:sldLayoutId id="2147483822" r:id="rId4"/>
    <p:sldLayoutId id="2147483832" r:id="rId5"/>
    <p:sldLayoutId id="2147483829" r:id="rId6"/>
    <p:sldLayoutId id="2147483831" r:id="rId7"/>
    <p:sldLayoutId id="2147483817" r:id="rId8"/>
    <p:sldLayoutId id="2147483820" r:id="rId9"/>
    <p:sldLayoutId id="2147483821" r:id="rId10"/>
    <p:sldLayoutId id="2147483823" r:id="rId11"/>
    <p:sldLayoutId id="2147483826" r:id="rId12"/>
    <p:sldLayoutId id="2147483825" r:id="rId13"/>
    <p:sldLayoutId id="2147483836" r:id="rId14"/>
    <p:sldLayoutId id="2147483835" r:id="rId15"/>
    <p:sldLayoutId id="2147483834" r:id="rId16"/>
    <p:sldLayoutId id="2147483840" r:id="rId17"/>
    <p:sldLayoutId id="2147483841" r:id="rId18"/>
    <p:sldLayoutId id="2147483842" r:id="rId19"/>
  </p:sldLayoutIdLst>
  <p:hf sldNum="0" hdr="0" ftr="0" dt="0"/>
  <p:txStyles>
    <p:title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p:titleStyle>
    <p:body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4.emf"/><Relationship Id="rId7" Type="http://schemas.openxmlformats.org/officeDocument/2006/relationships/image" Target="../media/image7.emf"/><Relationship Id="rId2" Type="http://schemas.openxmlformats.org/officeDocument/2006/relationships/image" Target="../media/image3.jpeg"/><Relationship Id="rId1" Type="http://schemas.openxmlformats.org/officeDocument/2006/relationships/slideLayout" Target="../slideLayouts/slideLayout16.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2.emf"/><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174BE80-FB7F-2F1D-A0D7-CE9F5D73067B}"/>
              </a:ext>
            </a:extLst>
          </p:cNvPr>
          <p:cNvSpPr/>
          <p:nvPr/>
        </p:nvSpPr>
        <p:spPr>
          <a:xfrm>
            <a:off x="1043532" y="5181600"/>
            <a:ext cx="9183364" cy="3785652"/>
          </a:xfrm>
          <a:prstGeom prst="rect">
            <a:avLst/>
          </a:prstGeom>
        </p:spPr>
        <p:txBody>
          <a:bodyPr wrap="square">
            <a:spAutoFit/>
          </a:bodyPr>
          <a:lstStyle/>
          <a:p>
            <a:r>
              <a:rPr lang="en-US" sz="8000" b="1" dirty="0">
                <a:solidFill>
                  <a:srgbClr val="C00000"/>
                </a:solidFill>
                <a:highlight>
                  <a:srgbClr val="FFFF00"/>
                </a:highlight>
                <a:latin typeface="+mj-lt"/>
                <a:ea typeface="Roboto Light" charset="0"/>
                <a:cs typeface="Poppins" pitchFamily="2" charset="77"/>
              </a:rPr>
              <a:t>[COUNTRY, YEAR]</a:t>
            </a:r>
          </a:p>
          <a:p>
            <a:endParaRPr lang="ru-RU" sz="8000" b="1" dirty="0">
              <a:solidFill>
                <a:srgbClr val="475368"/>
              </a:solidFill>
              <a:latin typeface="+mj-lt"/>
              <a:ea typeface="Roboto Light" charset="0"/>
              <a:cs typeface="Poppins" pitchFamily="2" charset="77"/>
            </a:endParaRPr>
          </a:p>
        </p:txBody>
      </p:sp>
      <p:sp>
        <p:nvSpPr>
          <p:cNvPr id="25" name="Rectangle 24">
            <a:extLst>
              <a:ext uri="{FF2B5EF4-FFF2-40B4-BE49-F238E27FC236}">
                <a16:creationId xmlns:a16="http://schemas.microsoft.com/office/drawing/2014/main" id="{766DD6AE-89A9-6024-5B10-FCE462A0BED0}"/>
              </a:ext>
            </a:extLst>
          </p:cNvPr>
          <p:cNvSpPr/>
          <p:nvPr/>
        </p:nvSpPr>
        <p:spPr>
          <a:xfrm>
            <a:off x="1043532" y="9560812"/>
            <a:ext cx="10356695" cy="2062103"/>
          </a:xfrm>
          <a:prstGeom prst="rect">
            <a:avLst/>
          </a:prstGeom>
        </p:spPr>
        <p:txBody>
          <a:bodyPr wrap="square">
            <a:spAutoFit/>
          </a:bodyPr>
          <a:lstStyle/>
          <a:p>
            <a:r>
              <a:rPr lang="en-US" sz="6400" dirty="0">
                <a:ea typeface="Roboto" charset="0"/>
                <a:cs typeface="Poppins Light" pitchFamily="2" charset="77"/>
              </a:rPr>
              <a:t>Module 5. Questionnaire deep dive</a:t>
            </a:r>
          </a:p>
        </p:txBody>
      </p:sp>
      <p:pic>
        <p:nvPicPr>
          <p:cNvPr id="26" name="Picture 25">
            <a:extLst>
              <a:ext uri="{FF2B5EF4-FFF2-40B4-BE49-F238E27FC236}">
                <a16:creationId xmlns:a16="http://schemas.microsoft.com/office/drawing/2014/main" id="{FF0E6D7E-C795-905B-5E6D-233C6839A3A4}"/>
              </a:ext>
            </a:extLst>
          </p:cNvPr>
          <p:cNvPicPr>
            <a:picLocks/>
          </p:cNvPicPr>
          <p:nvPr/>
        </p:nvPicPr>
        <p:blipFill>
          <a:blip r:embed="rId2">
            <a:extLst>
              <a:ext uri="{28A0092B-C50C-407E-A947-70E740481C1C}">
                <a14:useLocalDpi xmlns:a14="http://schemas.microsoft.com/office/drawing/2010/main" val="0"/>
              </a:ext>
            </a:extLst>
          </a:blip>
          <a:srcRect/>
          <a:stretch/>
        </p:blipFill>
        <p:spPr>
          <a:xfrm>
            <a:off x="13406139" y="23226"/>
            <a:ext cx="8229298" cy="5486198"/>
          </a:xfrm>
          <a:prstGeom prst="rect">
            <a:avLst/>
          </a:prstGeom>
        </p:spPr>
      </p:pic>
      <p:pic>
        <p:nvPicPr>
          <p:cNvPr id="27" name="Picture 26">
            <a:extLst>
              <a:ext uri="{FF2B5EF4-FFF2-40B4-BE49-F238E27FC236}">
                <a16:creationId xmlns:a16="http://schemas.microsoft.com/office/drawing/2014/main" id="{6F67D481-D644-2194-607A-9B84D4609868}"/>
              </a:ext>
            </a:extLst>
          </p:cNvPr>
          <p:cNvPicPr>
            <a:picLocks noChangeAspect="1"/>
          </p:cNvPicPr>
          <p:nvPr/>
        </p:nvPicPr>
        <p:blipFill>
          <a:blip r:embed="rId3"/>
          <a:stretch>
            <a:fillRect/>
          </a:stretch>
        </p:blipFill>
        <p:spPr>
          <a:xfrm>
            <a:off x="13426556" y="10962943"/>
            <a:ext cx="2744264" cy="2744264"/>
          </a:xfrm>
          <a:prstGeom prst="rect">
            <a:avLst/>
          </a:prstGeom>
        </p:spPr>
      </p:pic>
      <p:pic>
        <p:nvPicPr>
          <p:cNvPr id="28" name="Picture 27">
            <a:extLst>
              <a:ext uri="{FF2B5EF4-FFF2-40B4-BE49-F238E27FC236}">
                <a16:creationId xmlns:a16="http://schemas.microsoft.com/office/drawing/2014/main" id="{F2CF497C-739F-C646-DABA-C6CCBD67C6F5}"/>
              </a:ext>
            </a:extLst>
          </p:cNvPr>
          <p:cNvPicPr>
            <a:picLocks noChangeAspect="1"/>
          </p:cNvPicPr>
          <p:nvPr/>
        </p:nvPicPr>
        <p:blipFill>
          <a:blip r:embed="rId4"/>
          <a:stretch>
            <a:fillRect/>
          </a:stretch>
        </p:blipFill>
        <p:spPr>
          <a:xfrm rot="10800000">
            <a:off x="13402187" y="5479294"/>
            <a:ext cx="2744264" cy="2744264"/>
          </a:xfrm>
          <a:prstGeom prst="rect">
            <a:avLst/>
          </a:prstGeom>
        </p:spPr>
      </p:pic>
      <p:pic>
        <p:nvPicPr>
          <p:cNvPr id="30" name="Picture 29">
            <a:extLst>
              <a:ext uri="{FF2B5EF4-FFF2-40B4-BE49-F238E27FC236}">
                <a16:creationId xmlns:a16="http://schemas.microsoft.com/office/drawing/2014/main" id="{0CF72C7D-F20E-E7E1-616D-87C4063B3E49}"/>
              </a:ext>
            </a:extLst>
          </p:cNvPr>
          <p:cNvPicPr>
            <a:picLocks noChangeAspect="1"/>
          </p:cNvPicPr>
          <p:nvPr/>
        </p:nvPicPr>
        <p:blipFill>
          <a:blip r:embed="rId5"/>
          <a:stretch>
            <a:fillRect/>
          </a:stretch>
        </p:blipFill>
        <p:spPr>
          <a:xfrm>
            <a:off x="18905278" y="8278593"/>
            <a:ext cx="2744264" cy="2744264"/>
          </a:xfrm>
          <a:prstGeom prst="rect">
            <a:avLst/>
          </a:prstGeom>
        </p:spPr>
      </p:pic>
      <p:pic>
        <p:nvPicPr>
          <p:cNvPr id="31" name="Picture 30">
            <a:extLst>
              <a:ext uri="{FF2B5EF4-FFF2-40B4-BE49-F238E27FC236}">
                <a16:creationId xmlns:a16="http://schemas.microsoft.com/office/drawing/2014/main" id="{E154A98B-133C-B342-F87B-F6A7DB0C2B83}"/>
              </a:ext>
            </a:extLst>
          </p:cNvPr>
          <p:cNvPicPr>
            <a:picLocks noChangeAspect="1"/>
          </p:cNvPicPr>
          <p:nvPr/>
        </p:nvPicPr>
        <p:blipFill>
          <a:blip r:embed="rId6"/>
          <a:stretch>
            <a:fillRect/>
          </a:stretch>
        </p:blipFill>
        <p:spPr>
          <a:xfrm>
            <a:off x="21639736" y="8277144"/>
            <a:ext cx="2744264" cy="2744264"/>
          </a:xfrm>
          <a:prstGeom prst="rect">
            <a:avLst/>
          </a:prstGeom>
        </p:spPr>
      </p:pic>
      <p:pic>
        <p:nvPicPr>
          <p:cNvPr id="32" name="Picture 31">
            <a:extLst>
              <a:ext uri="{FF2B5EF4-FFF2-40B4-BE49-F238E27FC236}">
                <a16:creationId xmlns:a16="http://schemas.microsoft.com/office/drawing/2014/main" id="{95FB0377-B3EC-B510-98FC-E973582FFA85}"/>
              </a:ext>
            </a:extLst>
          </p:cNvPr>
          <p:cNvPicPr>
            <a:picLocks/>
          </p:cNvPicPr>
          <p:nvPr/>
        </p:nvPicPr>
        <p:blipFill>
          <a:blip r:embed="rId7"/>
          <a:stretch>
            <a:fillRect/>
          </a:stretch>
        </p:blipFill>
        <p:spPr>
          <a:xfrm>
            <a:off x="16154065" y="8251857"/>
            <a:ext cx="2744264" cy="2744264"/>
          </a:xfrm>
          <a:prstGeom prst="rect">
            <a:avLst/>
          </a:prstGeom>
        </p:spPr>
      </p:pic>
      <p:pic>
        <p:nvPicPr>
          <p:cNvPr id="33" name="Picture 32">
            <a:extLst>
              <a:ext uri="{FF2B5EF4-FFF2-40B4-BE49-F238E27FC236}">
                <a16:creationId xmlns:a16="http://schemas.microsoft.com/office/drawing/2014/main" id="{82E3B8F6-3360-56C6-5BA1-23FDE497C049}"/>
              </a:ext>
            </a:extLst>
          </p:cNvPr>
          <p:cNvPicPr>
            <a:picLocks noChangeAspect="1"/>
          </p:cNvPicPr>
          <p:nvPr/>
        </p:nvPicPr>
        <p:blipFill>
          <a:blip r:embed="rId8"/>
          <a:stretch>
            <a:fillRect/>
          </a:stretch>
        </p:blipFill>
        <p:spPr>
          <a:xfrm>
            <a:off x="13423602" y="8206576"/>
            <a:ext cx="2744264" cy="2744264"/>
          </a:xfrm>
          <a:prstGeom prst="rect">
            <a:avLst/>
          </a:prstGeom>
        </p:spPr>
      </p:pic>
      <p:sp>
        <p:nvSpPr>
          <p:cNvPr id="3" name="Rectangle 12">
            <a:extLst>
              <a:ext uri="{FF2B5EF4-FFF2-40B4-BE49-F238E27FC236}">
                <a16:creationId xmlns:a16="http://schemas.microsoft.com/office/drawing/2014/main" id="{4C534C9C-19B7-CD64-0597-138CF177A576}"/>
              </a:ext>
            </a:extLst>
          </p:cNvPr>
          <p:cNvSpPr>
            <a:spLocks noChangeAspect="1"/>
          </p:cNvSpPr>
          <p:nvPr/>
        </p:nvSpPr>
        <p:spPr>
          <a:xfrm flipV="1">
            <a:off x="16189281" y="46820"/>
            <a:ext cx="8229600" cy="82296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5">
              <a:alpha val="6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4"/>
                </a:solidFill>
                <a:latin typeface="Poppins Black" pitchFamily="2" charset="77"/>
              </a:rPr>
              <a:t> </a:t>
            </a:r>
            <a:endParaRPr lang="ru-RU" dirty="0">
              <a:solidFill>
                <a:schemeClr val="accent4"/>
              </a:solidFill>
              <a:latin typeface="Roboto Light" panose="02000000000000000000" pitchFamily="2" charset="0"/>
            </a:endParaRPr>
          </a:p>
        </p:txBody>
      </p:sp>
      <p:pic>
        <p:nvPicPr>
          <p:cNvPr id="2" name="Picture 1" descr="A group of pink and blue logos&#10;&#10;Description automatically generated">
            <a:extLst>
              <a:ext uri="{FF2B5EF4-FFF2-40B4-BE49-F238E27FC236}">
                <a16:creationId xmlns:a16="http://schemas.microsoft.com/office/drawing/2014/main" id="{6C000BA3-A7E6-E095-CCD0-726244FCEF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95400" y="2438400"/>
            <a:ext cx="6809928" cy="2149640"/>
          </a:xfrm>
          <a:prstGeom prst="rect">
            <a:avLst/>
          </a:prstGeom>
        </p:spPr>
      </p:pic>
    </p:spTree>
    <p:extLst>
      <p:ext uri="{BB962C8B-B14F-4D97-AF65-F5344CB8AC3E}">
        <p14:creationId xmlns:p14="http://schemas.microsoft.com/office/powerpoint/2010/main" val="3496878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85800" y="760908"/>
            <a:ext cx="10058400" cy="1210588"/>
          </a:xfrm>
        </p:spPr>
        <p:txBody>
          <a:bodyPr/>
          <a:lstStyle/>
          <a:p>
            <a:r>
              <a:rPr lang="en-US" sz="8000" dirty="0"/>
              <a:t> REPEAT GROUPS</a:t>
            </a:r>
          </a:p>
        </p:txBody>
      </p:sp>
      <p:sp>
        <p:nvSpPr>
          <p:cNvPr id="14339" name="Content Placeholder 2"/>
          <p:cNvSpPr>
            <a:spLocks noGrp="1"/>
          </p:cNvSpPr>
          <p:nvPr>
            <p:ph type="body" idx="10"/>
          </p:nvPr>
        </p:nvSpPr>
        <p:spPr>
          <a:xfrm>
            <a:off x="914400" y="2415838"/>
            <a:ext cx="21564600" cy="3724096"/>
          </a:xfrm>
        </p:spPr>
        <p:txBody>
          <a:bodyPr/>
          <a:lstStyle/>
          <a:p>
            <a:pPr>
              <a:spcBef>
                <a:spcPts val="100"/>
              </a:spcBef>
              <a:spcAft>
                <a:spcPts val="500"/>
              </a:spcAft>
            </a:pPr>
            <a:r>
              <a:rPr lang="en-US" sz="4800" dirty="0"/>
              <a:t>Some sections use repeat groups </a:t>
            </a:r>
          </a:p>
          <a:p>
            <a:endParaRPr lang="en-US" sz="4800" dirty="0"/>
          </a:p>
          <a:p>
            <a:r>
              <a:rPr lang="en-US" sz="4800" dirty="0"/>
              <a:t>This is a feature in ODK that allows the same group of questions to be asked repeatedly- either for a set number of times or until you mark the group as complete</a:t>
            </a:r>
            <a:endParaRPr lang="en-US" dirty="0"/>
          </a:p>
        </p:txBody>
      </p:sp>
      <p:sp>
        <p:nvSpPr>
          <p:cNvPr id="14340" name="TextBox 3"/>
          <p:cNvSpPr txBox="1">
            <a:spLocks noChangeArrowheads="1"/>
          </p:cNvSpPr>
          <p:nvPr/>
        </p:nvSpPr>
        <p:spPr bwMode="auto">
          <a:xfrm>
            <a:off x="3886200" y="6858000"/>
            <a:ext cx="16611600" cy="37856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lvl="1">
              <a:lnSpc>
                <a:spcPct val="90000"/>
              </a:lnSpc>
              <a:spcBef>
                <a:spcPts val="100"/>
              </a:spcBef>
              <a:spcAft>
                <a:spcPts val="500"/>
              </a:spcAft>
            </a:pPr>
            <a:r>
              <a:rPr lang="en-US" sz="4800" b="1" dirty="0">
                <a:latin typeface="+mn-lt"/>
              </a:rPr>
              <a:t>We will discuss examples in subsequent sections. </a:t>
            </a:r>
          </a:p>
          <a:p>
            <a:pPr marL="0" lvl="1">
              <a:lnSpc>
                <a:spcPct val="90000"/>
              </a:lnSpc>
              <a:spcBef>
                <a:spcPts val="100"/>
              </a:spcBef>
              <a:spcAft>
                <a:spcPts val="500"/>
              </a:spcAft>
            </a:pPr>
            <a:endParaRPr lang="en-US" sz="4800" b="1" dirty="0">
              <a:latin typeface="+mn-lt"/>
            </a:endParaRPr>
          </a:p>
          <a:p>
            <a:pPr marL="0" lvl="1">
              <a:lnSpc>
                <a:spcPct val="90000"/>
              </a:lnSpc>
              <a:spcBef>
                <a:spcPts val="100"/>
              </a:spcBef>
              <a:spcAft>
                <a:spcPts val="500"/>
              </a:spcAft>
            </a:pPr>
            <a:r>
              <a:rPr lang="en-US" sz="4800" b="1" dirty="0">
                <a:latin typeface="+mn-lt"/>
              </a:rPr>
              <a:t>e.g. </a:t>
            </a:r>
          </a:p>
          <a:p>
            <a:pPr marL="0" lvl="1">
              <a:lnSpc>
                <a:spcPct val="90000"/>
              </a:lnSpc>
              <a:spcBef>
                <a:spcPts val="100"/>
              </a:spcBef>
              <a:spcAft>
                <a:spcPts val="500"/>
              </a:spcAft>
            </a:pPr>
            <a:r>
              <a:rPr lang="en-US" sz="4800" b="1" dirty="0">
                <a:latin typeface="+mn-lt"/>
              </a:rPr>
              <a:t>Supplier information questions are asked for EACH supplier </a:t>
            </a:r>
          </a:p>
          <a:p>
            <a:pPr marL="0" lvl="1">
              <a:lnSpc>
                <a:spcPct val="90000"/>
              </a:lnSpc>
              <a:spcBef>
                <a:spcPts val="100"/>
              </a:spcBef>
              <a:spcAft>
                <a:spcPts val="500"/>
              </a:spcAft>
            </a:pPr>
            <a:r>
              <a:rPr lang="en-US" sz="4800" b="1" dirty="0">
                <a:latin typeface="+mn-lt"/>
              </a:rPr>
              <a:t>Antimalarial and RDT info are asked for EACH product. </a:t>
            </a:r>
          </a:p>
        </p:txBody>
      </p:sp>
    </p:spTree>
    <p:extLst>
      <p:ext uri="{BB962C8B-B14F-4D97-AF65-F5344CB8AC3E}">
        <p14:creationId xmlns:p14="http://schemas.microsoft.com/office/powerpoint/2010/main" val="3444702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685800"/>
            <a:ext cx="20650200" cy="1352425"/>
          </a:xfrm>
        </p:spPr>
        <p:txBody>
          <a:bodyPr/>
          <a:lstStyle/>
          <a:p>
            <a:r>
              <a:rPr lang="fr-BE" sz="8000" noProof="0" dirty="0"/>
              <a:t> Review of provider's questionnaire</a:t>
            </a:r>
            <a:endParaRPr lang="fr-BE" sz="8000" dirty="0"/>
          </a:p>
        </p:txBody>
      </p:sp>
      <p:sp>
        <p:nvSpPr>
          <p:cNvPr id="14339" name="Content Placeholder 2"/>
          <p:cNvSpPr>
            <a:spLocks noGrp="1"/>
          </p:cNvSpPr>
          <p:nvPr>
            <p:ph type="body" idx="10"/>
          </p:nvPr>
        </p:nvSpPr>
        <p:spPr>
          <a:xfrm>
            <a:off x="457200" y="3733800"/>
            <a:ext cx="20650200" cy="5207579"/>
          </a:xfrm>
        </p:spPr>
        <p:txBody>
          <a:bodyPr vert="horz" wrap="square" lIns="91440" tIns="45720" rIns="91440" bIns="45720" rtlCol="0" anchor="t">
            <a:spAutoFit/>
          </a:bodyPr>
          <a:lstStyle/>
          <a:p>
            <a:pPr marL="0" indent="0">
              <a:spcBef>
                <a:spcPts val="100"/>
              </a:spcBef>
              <a:spcAft>
                <a:spcPts val="500"/>
              </a:spcAft>
              <a:buNone/>
            </a:pPr>
            <a:r>
              <a:rPr lang="fr-BE" sz="4800" dirty="0"/>
              <a:t>Let's go through all the questions in the questionnaire.</a:t>
            </a:r>
          </a:p>
          <a:p>
            <a:pPr>
              <a:spcBef>
                <a:spcPts val="100"/>
              </a:spcBef>
              <a:spcAft>
                <a:spcPts val="500"/>
              </a:spcAft>
              <a:buNone/>
            </a:pPr>
            <a:endParaRPr lang="fr-BE" sz="4800" dirty="0"/>
          </a:p>
          <a:p>
            <a:pPr marL="0" indent="0">
              <a:spcBef>
                <a:spcPts val="100"/>
              </a:spcBef>
              <a:spcAft>
                <a:spcPts val="500"/>
              </a:spcAft>
              <a:buNone/>
            </a:pPr>
            <a:r>
              <a:rPr lang="fr-BE" sz="4800" dirty="0"/>
              <a:t>Interviewers must be prepared to answer questions from providers </a:t>
            </a:r>
            <a:r>
              <a:rPr lang="fr-BE" sz="4800" dirty="0" err="1"/>
              <a:t>such</a:t>
            </a:r>
            <a:r>
              <a:rPr lang="fr-BE" sz="4800" dirty="0"/>
              <a:t> as:</a:t>
            </a:r>
          </a:p>
          <a:p>
            <a:pPr marL="0" indent="0">
              <a:spcBef>
                <a:spcPts val="100"/>
              </a:spcBef>
              <a:spcAft>
                <a:spcPts val="500"/>
              </a:spcAft>
              <a:buNone/>
            </a:pPr>
            <a:r>
              <a:rPr lang="fr-BE" sz="4800" dirty="0"/>
              <a:t> </a:t>
            </a:r>
          </a:p>
          <a:p>
            <a:pPr indent="-339725">
              <a:spcBef>
                <a:spcPts val="100"/>
              </a:spcBef>
              <a:spcAft>
                <a:spcPts val="500"/>
              </a:spcAft>
            </a:pPr>
            <a:r>
              <a:rPr lang="fr-BE" sz="4800" dirty="0"/>
              <a:t>  "What does this question mean?</a:t>
            </a:r>
          </a:p>
          <a:p>
            <a:pPr indent="-339725">
              <a:spcBef>
                <a:spcPts val="100"/>
              </a:spcBef>
              <a:spcAft>
                <a:spcPts val="500"/>
              </a:spcAft>
            </a:pPr>
            <a:r>
              <a:rPr lang="fr-BE" sz="4800" dirty="0">
                <a:ea typeface="Roboto Light"/>
                <a:cs typeface="Roboto Light"/>
              </a:rPr>
              <a:t>  "</a:t>
            </a:r>
            <a:r>
              <a:rPr lang="fr-BE" sz="4800" dirty="0" err="1">
                <a:ea typeface="Roboto Light"/>
                <a:cs typeface="Roboto Light"/>
              </a:rPr>
              <a:t>Why</a:t>
            </a:r>
            <a:r>
              <a:rPr lang="fr-BE" sz="4800" dirty="0">
                <a:ea typeface="Roboto Light"/>
                <a:cs typeface="Roboto Light"/>
              </a:rPr>
              <a:t> are </a:t>
            </a:r>
            <a:r>
              <a:rPr lang="fr-BE" sz="4800" dirty="0" err="1">
                <a:ea typeface="Roboto Light"/>
                <a:cs typeface="Roboto Light"/>
              </a:rPr>
              <a:t>you</a:t>
            </a:r>
            <a:r>
              <a:rPr lang="fr-BE" sz="4800" dirty="0">
                <a:ea typeface="Roboto Light"/>
                <a:cs typeface="Roboto Light"/>
              </a:rPr>
              <a:t> </a:t>
            </a:r>
            <a:r>
              <a:rPr lang="fr-BE" sz="4800" dirty="0" err="1">
                <a:ea typeface="Roboto Light"/>
                <a:cs typeface="Roboto Light"/>
              </a:rPr>
              <a:t>asking</a:t>
            </a:r>
            <a:r>
              <a:rPr lang="fr-BE" sz="4800" dirty="0">
                <a:ea typeface="Roboto Light"/>
                <a:cs typeface="Roboto Light"/>
              </a:rPr>
              <a:t> me </a:t>
            </a:r>
            <a:r>
              <a:rPr lang="fr-BE" sz="4800" dirty="0" err="1">
                <a:ea typeface="Roboto Light"/>
                <a:cs typeface="Roboto Light"/>
              </a:rPr>
              <a:t>this</a:t>
            </a:r>
            <a:r>
              <a:rPr lang="fr-BE" sz="4800" dirty="0">
                <a:ea typeface="Roboto Light"/>
                <a:cs typeface="Roboto Light"/>
              </a:rPr>
              <a:t> question?"</a:t>
            </a:r>
          </a:p>
          <a:p>
            <a:pPr indent="-463550">
              <a:spcBef>
                <a:spcPts val="100"/>
              </a:spcBef>
              <a:spcAft>
                <a:spcPts val="500"/>
              </a:spcAft>
              <a:buNone/>
            </a:pPr>
            <a:endParaRPr lang="fr-BE" sz="4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3931-D381-3487-A0EF-D8872B5D4119}"/>
              </a:ext>
            </a:extLst>
          </p:cNvPr>
          <p:cNvSpPr txBox="1">
            <a:spLocks/>
          </p:cNvSpPr>
          <p:nvPr/>
        </p:nvSpPr>
        <p:spPr>
          <a:xfrm>
            <a:off x="4114800" y="4572000"/>
            <a:ext cx="16154400" cy="2286000"/>
          </a:xfrm>
          <a:prstGeom prst="rect">
            <a:avLst/>
          </a:prstGeom>
        </p:spPr>
        <p:txBody>
          <a:bodyPr/>
          <a:lstStyle/>
          <a:p>
            <a:pPr algn="ctr">
              <a:defRPr/>
            </a:pPr>
            <a:endParaRPr lang="en-US" sz="6400" b="1" dirty="0">
              <a:latin typeface="+mj-lt"/>
              <a:cs typeface="+mj-cs"/>
            </a:endParaRPr>
          </a:p>
        </p:txBody>
      </p:sp>
      <p:sp>
        <p:nvSpPr>
          <p:cNvPr id="3" name="Title 2">
            <a:extLst>
              <a:ext uri="{FF2B5EF4-FFF2-40B4-BE49-F238E27FC236}">
                <a16:creationId xmlns:a16="http://schemas.microsoft.com/office/drawing/2014/main" id="{46DC4227-724A-8F5D-2858-F11C44C53849}"/>
              </a:ext>
            </a:extLst>
          </p:cNvPr>
          <p:cNvSpPr>
            <a:spLocks noGrp="1"/>
          </p:cNvSpPr>
          <p:nvPr>
            <p:ph type="title"/>
          </p:nvPr>
        </p:nvSpPr>
        <p:spPr>
          <a:xfrm>
            <a:off x="381000" y="422366"/>
            <a:ext cx="18135600" cy="1210588"/>
          </a:xfrm>
        </p:spPr>
        <p:txBody>
          <a:bodyPr/>
          <a:lstStyle/>
          <a:p>
            <a:pPr>
              <a:defRPr/>
            </a:pPr>
            <a:r>
              <a:rPr lang="en-US" sz="8000" b="1" dirty="0">
                <a:latin typeface="+mj-lt"/>
                <a:cs typeface="+mj-cs"/>
              </a:rPr>
              <a:t>Section I:</a:t>
            </a:r>
            <a:r>
              <a:rPr lang="en-US" sz="8000" dirty="0">
                <a:cs typeface="+mj-cs"/>
              </a:rPr>
              <a:t> </a:t>
            </a:r>
            <a:r>
              <a:rPr lang="en-US" sz="8000" b="1" dirty="0">
                <a:latin typeface="+mj-lt"/>
                <a:cs typeface="+mj-cs"/>
              </a:rPr>
              <a:t>Census information</a:t>
            </a:r>
            <a:endParaRPr lang="en-US" sz="8000" dirty="0"/>
          </a:p>
        </p:txBody>
      </p:sp>
      <p:sp>
        <p:nvSpPr>
          <p:cNvPr id="7" name="Rectangle 6">
            <a:extLst>
              <a:ext uri="{FF2B5EF4-FFF2-40B4-BE49-F238E27FC236}">
                <a16:creationId xmlns:a16="http://schemas.microsoft.com/office/drawing/2014/main" id="{38CB65DA-AD7E-ADE6-C7DF-08841EBCFE57}"/>
              </a:ext>
            </a:extLst>
          </p:cNvPr>
          <p:cNvSpPr/>
          <p:nvPr/>
        </p:nvSpPr>
        <p:spPr bwMode="auto">
          <a:xfrm>
            <a:off x="1371600" y="3268286"/>
            <a:ext cx="7670458" cy="5200666"/>
          </a:xfrm>
          <a:prstGeom prst="rect">
            <a:avLst/>
          </a:prstGeom>
          <a:noFill/>
          <a:ln w="9525" cap="flat" cmpd="sng" algn="ctr">
            <a:no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defTabSz="1828800" eaLnBrk="0" fontAlgn="base" hangingPunct="0">
              <a:lnSpc>
                <a:spcPct val="90000"/>
              </a:lnSpc>
              <a:spcBef>
                <a:spcPts val="100"/>
              </a:spcBef>
              <a:spcAft>
                <a:spcPts val="500"/>
              </a:spcAft>
            </a:pPr>
            <a:r>
              <a:rPr lang="en-US" sz="4800" dirty="0">
                <a:ea typeface="ＭＳ Ｐゴシック" pitchFamily="34" charset="-128"/>
              </a:rPr>
              <a:t>This section is completed before entering the outlet!!</a:t>
            </a:r>
          </a:p>
          <a:p>
            <a:pPr algn="ctr" defTabSz="1828800" eaLnBrk="0" fontAlgn="base" hangingPunct="0">
              <a:lnSpc>
                <a:spcPct val="90000"/>
              </a:lnSpc>
              <a:spcBef>
                <a:spcPts val="100"/>
              </a:spcBef>
              <a:spcAft>
                <a:spcPts val="500"/>
              </a:spcAft>
            </a:pPr>
            <a:endParaRPr lang="en-US" sz="4800" dirty="0">
              <a:ea typeface="ＭＳ Ｐゴシック" pitchFamily="34" charset="-128"/>
            </a:endParaRPr>
          </a:p>
          <a:p>
            <a:pPr algn="ctr" defTabSz="1828800" eaLnBrk="0" fontAlgn="base" hangingPunct="0">
              <a:lnSpc>
                <a:spcPct val="90000"/>
              </a:lnSpc>
              <a:spcBef>
                <a:spcPts val="100"/>
              </a:spcBef>
              <a:spcAft>
                <a:spcPts val="500"/>
              </a:spcAft>
            </a:pPr>
            <a:r>
              <a:rPr lang="en-US" sz="4800" dirty="0">
                <a:ea typeface="ＭＳ Ｐゴシック" pitchFamily="34" charset="-128"/>
              </a:rPr>
              <a:t>Record information about the outlet type and location</a:t>
            </a:r>
          </a:p>
        </p:txBody>
      </p:sp>
      <p:pic>
        <p:nvPicPr>
          <p:cNvPr id="10" name="Picture 9">
            <a:extLst>
              <a:ext uri="{FF2B5EF4-FFF2-40B4-BE49-F238E27FC236}">
                <a16:creationId xmlns:a16="http://schemas.microsoft.com/office/drawing/2014/main" id="{89ACC339-C951-8FB7-95DE-2A49D568ECAB}"/>
              </a:ext>
            </a:extLst>
          </p:cNvPr>
          <p:cNvPicPr>
            <a:picLocks noChangeAspect="1"/>
          </p:cNvPicPr>
          <p:nvPr/>
        </p:nvPicPr>
        <p:blipFill rotWithShape="1">
          <a:blip r:embed="rId3"/>
          <a:srcRect r="2499"/>
          <a:stretch/>
        </p:blipFill>
        <p:spPr>
          <a:xfrm>
            <a:off x="10134599" y="2409623"/>
            <a:ext cx="11887201" cy="11306377"/>
          </a:xfrm>
          <a:prstGeom prst="rect">
            <a:avLst/>
          </a:prstGeom>
        </p:spPr>
      </p:pic>
      <p:sp>
        <p:nvSpPr>
          <p:cNvPr id="4" name="Rectangle: Rounded Corners 3">
            <a:extLst>
              <a:ext uri="{FF2B5EF4-FFF2-40B4-BE49-F238E27FC236}">
                <a16:creationId xmlns:a16="http://schemas.microsoft.com/office/drawing/2014/main" id="{9FD8EBF2-F393-50CF-BEE5-5178027789DD}"/>
              </a:ext>
            </a:extLst>
          </p:cNvPr>
          <p:cNvSpPr/>
          <p:nvPr/>
        </p:nvSpPr>
        <p:spPr bwMode="auto">
          <a:xfrm>
            <a:off x="1365504" y="8629665"/>
            <a:ext cx="7670458" cy="2286001"/>
          </a:xfrm>
          <a:prstGeom prst="roundRect">
            <a:avLst/>
          </a:prstGeom>
          <a:solidFill>
            <a:schemeClr val="accent3"/>
          </a:solidFill>
          <a:ln>
            <a:solidFill>
              <a:schemeClr val="accent3"/>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82880" tIns="91440" rIns="182880" bIns="91440" numCol="1" rtlCol="0" anchor="t" anchorCtr="0" compatLnSpc="1">
            <a:prstTxWarp prst="textNoShape">
              <a:avLst/>
            </a:prstTxWarp>
          </a:bodyPr>
          <a:lstStyle/>
          <a:p>
            <a:pPr algn="ctr" defTabSz="1828800" eaLnBrk="0" fontAlgn="base" hangingPunct="0">
              <a:lnSpc>
                <a:spcPct val="90000"/>
              </a:lnSpc>
              <a:spcBef>
                <a:spcPts val="100"/>
              </a:spcBef>
              <a:spcAft>
                <a:spcPts val="500"/>
              </a:spcAft>
            </a:pPr>
            <a:r>
              <a:rPr lang="en-US" sz="4800" b="1" dirty="0">
                <a:solidFill>
                  <a:schemeClr val="bg1"/>
                </a:solidFill>
                <a:ea typeface="ＭＳ Ｐゴシック" pitchFamily="34" charset="-128"/>
              </a:rPr>
              <a:t>Refresher:</a:t>
            </a:r>
          </a:p>
          <a:p>
            <a:pPr defTabSz="1828800" eaLnBrk="0" fontAlgn="base" hangingPunct="0">
              <a:lnSpc>
                <a:spcPct val="90000"/>
              </a:lnSpc>
              <a:spcBef>
                <a:spcPts val="100"/>
              </a:spcBef>
              <a:spcAft>
                <a:spcPts val="500"/>
              </a:spcAft>
            </a:pPr>
            <a:r>
              <a:rPr lang="en-US" sz="4800" dirty="0">
                <a:solidFill>
                  <a:schemeClr val="bg1"/>
                </a:solidFill>
                <a:ea typeface="ＭＳ Ｐゴシック" pitchFamily="34" charset="-128"/>
              </a:rPr>
              <a:t>Are we taking GPS of informal outlets?</a:t>
            </a:r>
          </a:p>
        </p:txBody>
      </p:sp>
      <p:sp>
        <p:nvSpPr>
          <p:cNvPr id="5" name="TextBox 4">
            <a:extLst>
              <a:ext uri="{FF2B5EF4-FFF2-40B4-BE49-F238E27FC236}">
                <a16:creationId xmlns:a16="http://schemas.microsoft.com/office/drawing/2014/main" id="{DA2298DF-4458-BAB5-AC8B-E7F2EDC061D6}"/>
              </a:ext>
            </a:extLst>
          </p:cNvPr>
          <p:cNvSpPr txBox="1"/>
          <p:nvPr/>
        </p:nvSpPr>
        <p:spPr>
          <a:xfrm>
            <a:off x="381000" y="1499007"/>
            <a:ext cx="22707600" cy="830997"/>
          </a:xfrm>
          <a:prstGeom prst="rect">
            <a:avLst/>
          </a:prstGeom>
          <a:noFill/>
        </p:spPr>
        <p:txBody>
          <a:bodyPr wrap="square" rtlCol="0">
            <a:spAutoFit/>
          </a:bodyPr>
          <a:lstStyle/>
          <a:p>
            <a:r>
              <a:rPr lang="en-US" sz="4800" b="1" dirty="0">
                <a:solidFill>
                  <a:srgbClr val="C00000"/>
                </a:solidFill>
                <a:highlight>
                  <a:srgbClr val="FFFF00"/>
                </a:highlight>
              </a:rPr>
              <a:t>Note for facilitators: Update this slide with the questionnaire to be used in your study.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114800" y="4572000"/>
            <a:ext cx="16154400" cy="2286000"/>
          </a:xfrm>
          <a:prstGeom prst="rect">
            <a:avLst/>
          </a:prstGeom>
        </p:spPr>
        <p:txBody>
          <a:bodyPr/>
          <a:lstStyle/>
          <a:p>
            <a:pPr algn="ctr">
              <a:defRPr/>
            </a:pPr>
            <a:endParaRPr lang="en-US" sz="6400" b="1" dirty="0">
              <a:latin typeface="+mj-lt"/>
              <a:cs typeface="+mj-cs"/>
            </a:endParaRPr>
          </a:p>
        </p:txBody>
      </p:sp>
      <p:sp>
        <p:nvSpPr>
          <p:cNvPr id="3" name="Title 2">
            <a:extLst>
              <a:ext uri="{FF2B5EF4-FFF2-40B4-BE49-F238E27FC236}">
                <a16:creationId xmlns:a16="http://schemas.microsoft.com/office/drawing/2014/main" id="{3F726BA8-E3A0-FCDE-66B7-7E67E223282C}"/>
              </a:ext>
            </a:extLst>
          </p:cNvPr>
          <p:cNvSpPr>
            <a:spLocks noGrp="1"/>
          </p:cNvSpPr>
          <p:nvPr>
            <p:ph type="title"/>
          </p:nvPr>
        </p:nvSpPr>
        <p:spPr>
          <a:xfrm>
            <a:off x="266700" y="310974"/>
            <a:ext cx="21717000" cy="1251644"/>
          </a:xfrm>
        </p:spPr>
        <p:txBody>
          <a:bodyPr/>
          <a:lstStyle/>
          <a:p>
            <a:pPr>
              <a:defRPr/>
            </a:pPr>
            <a:r>
              <a:rPr lang="en-US" sz="8000" b="1" dirty="0">
                <a:latin typeface="+mj-lt"/>
                <a:cs typeface="+mj-cs"/>
              </a:rPr>
              <a:t>Section 2: Eligibility and consent</a:t>
            </a:r>
            <a:endParaRPr lang="en-US" sz="8000" dirty="0"/>
          </a:p>
        </p:txBody>
      </p:sp>
      <p:grpSp>
        <p:nvGrpSpPr>
          <p:cNvPr id="6" name="Group 5">
            <a:extLst>
              <a:ext uri="{FF2B5EF4-FFF2-40B4-BE49-F238E27FC236}">
                <a16:creationId xmlns:a16="http://schemas.microsoft.com/office/drawing/2014/main" id="{4C7A1681-9503-E108-A852-8D192CB549C2}"/>
              </a:ext>
            </a:extLst>
          </p:cNvPr>
          <p:cNvGrpSpPr/>
          <p:nvPr/>
        </p:nvGrpSpPr>
        <p:grpSpPr>
          <a:xfrm>
            <a:off x="10972800" y="1371600"/>
            <a:ext cx="11582400" cy="11049000"/>
            <a:chOff x="10666448" y="533400"/>
            <a:chExt cx="11888752" cy="11887200"/>
          </a:xfrm>
        </p:grpSpPr>
        <p:pic>
          <p:nvPicPr>
            <p:cNvPr id="7" name="Picture 6">
              <a:extLst>
                <a:ext uri="{FF2B5EF4-FFF2-40B4-BE49-F238E27FC236}">
                  <a16:creationId xmlns:a16="http://schemas.microsoft.com/office/drawing/2014/main" id="{BA36DB87-F1AF-74DA-8FDE-05D7AF0EC272}"/>
                </a:ext>
              </a:extLst>
            </p:cNvPr>
            <p:cNvPicPr>
              <a:picLocks noChangeAspect="1"/>
            </p:cNvPicPr>
            <p:nvPr/>
          </p:nvPicPr>
          <p:blipFill rotWithShape="1">
            <a:blip r:embed="rId3"/>
            <a:srcRect t="11999" r="138"/>
            <a:stretch/>
          </p:blipFill>
          <p:spPr>
            <a:xfrm>
              <a:off x="10668000" y="533400"/>
              <a:ext cx="11887200" cy="5715379"/>
            </a:xfrm>
            <a:prstGeom prst="rect">
              <a:avLst/>
            </a:prstGeom>
          </p:spPr>
        </p:pic>
        <p:pic>
          <p:nvPicPr>
            <p:cNvPr id="9" name="Picture 8">
              <a:extLst>
                <a:ext uri="{FF2B5EF4-FFF2-40B4-BE49-F238E27FC236}">
                  <a16:creationId xmlns:a16="http://schemas.microsoft.com/office/drawing/2014/main" id="{307DD420-E7EA-0479-8F2C-B7B55ACA6BD5}"/>
                </a:ext>
              </a:extLst>
            </p:cNvPr>
            <p:cNvPicPr>
              <a:picLocks noChangeAspect="1"/>
            </p:cNvPicPr>
            <p:nvPr/>
          </p:nvPicPr>
          <p:blipFill rotWithShape="1">
            <a:blip r:embed="rId4"/>
            <a:srcRect r="688" b="13164"/>
            <a:stretch/>
          </p:blipFill>
          <p:spPr>
            <a:xfrm>
              <a:off x="10666448" y="6053393"/>
              <a:ext cx="11888752" cy="6367207"/>
            </a:xfrm>
            <a:prstGeom prst="rect">
              <a:avLst/>
            </a:prstGeom>
          </p:spPr>
        </p:pic>
      </p:grpSp>
      <p:sp>
        <p:nvSpPr>
          <p:cNvPr id="4" name="Rectangle: Rounded Corners 3">
            <a:extLst>
              <a:ext uri="{FF2B5EF4-FFF2-40B4-BE49-F238E27FC236}">
                <a16:creationId xmlns:a16="http://schemas.microsoft.com/office/drawing/2014/main" id="{9627A702-255C-28B6-6BF4-8D5658034B8B}"/>
              </a:ext>
            </a:extLst>
          </p:cNvPr>
          <p:cNvSpPr/>
          <p:nvPr/>
        </p:nvSpPr>
        <p:spPr bwMode="auto">
          <a:xfrm>
            <a:off x="983146" y="8515334"/>
            <a:ext cx="18219254" cy="4667266"/>
          </a:xfrm>
          <a:prstGeom prst="roundRect">
            <a:avLst/>
          </a:prstGeom>
          <a:solidFill>
            <a:schemeClr val="accent1"/>
          </a:solidFill>
          <a:ln>
            <a:solidFill>
              <a:schemeClr val="accent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82880" tIns="91440" rIns="182880" bIns="91440" numCol="1" rtlCol="0" anchor="t" anchorCtr="0" compatLnSpc="1">
            <a:prstTxWarp prst="textNoShape">
              <a:avLst/>
            </a:prstTxWarp>
          </a:bodyPr>
          <a:lstStyle/>
          <a:p>
            <a:pPr algn="ctr" defTabSz="1828800" eaLnBrk="0" fontAlgn="base" hangingPunct="0">
              <a:lnSpc>
                <a:spcPct val="90000"/>
              </a:lnSpc>
              <a:spcBef>
                <a:spcPts val="100"/>
              </a:spcBef>
              <a:spcAft>
                <a:spcPts val="500"/>
              </a:spcAft>
            </a:pPr>
            <a:r>
              <a:rPr lang="en-US" sz="4800" b="1" dirty="0">
                <a:solidFill>
                  <a:schemeClr val="bg1"/>
                </a:solidFill>
                <a:ea typeface="ＭＳ Ｐゴシック" pitchFamily="34" charset="-128"/>
              </a:rPr>
              <a:t>Refresher:</a:t>
            </a:r>
          </a:p>
          <a:p>
            <a:pPr defTabSz="1828800" eaLnBrk="0" fontAlgn="base" hangingPunct="0">
              <a:lnSpc>
                <a:spcPct val="90000"/>
              </a:lnSpc>
              <a:spcBef>
                <a:spcPts val="100"/>
              </a:spcBef>
              <a:spcAft>
                <a:spcPts val="500"/>
              </a:spcAft>
            </a:pPr>
            <a:r>
              <a:rPr lang="en-US" sz="4800" dirty="0">
                <a:solidFill>
                  <a:schemeClr val="bg1"/>
                </a:solidFill>
                <a:ea typeface="ＭＳ Ｐゴシック" pitchFamily="34" charset="-128"/>
              </a:rPr>
              <a:t>What are the steps we take when approaching an outlet?</a:t>
            </a:r>
          </a:p>
          <a:p>
            <a:pPr defTabSz="1828800" eaLnBrk="0" fontAlgn="base" hangingPunct="0">
              <a:lnSpc>
                <a:spcPct val="90000"/>
              </a:lnSpc>
              <a:spcBef>
                <a:spcPts val="100"/>
              </a:spcBef>
              <a:spcAft>
                <a:spcPts val="500"/>
              </a:spcAft>
            </a:pPr>
            <a:endParaRPr lang="en-US" sz="4800" dirty="0">
              <a:solidFill>
                <a:schemeClr val="bg1"/>
              </a:solidFill>
              <a:ea typeface="ＭＳ Ｐゴシック" pitchFamily="34" charset="-128"/>
            </a:endParaRPr>
          </a:p>
          <a:p>
            <a:pPr defTabSz="1828800" eaLnBrk="0" fontAlgn="base" hangingPunct="0">
              <a:lnSpc>
                <a:spcPct val="90000"/>
              </a:lnSpc>
              <a:spcBef>
                <a:spcPts val="100"/>
              </a:spcBef>
              <a:spcAft>
                <a:spcPts val="500"/>
              </a:spcAft>
            </a:pPr>
            <a:r>
              <a:rPr lang="en-US" sz="4800" dirty="0">
                <a:solidFill>
                  <a:schemeClr val="bg1"/>
                </a:solidFill>
                <a:ea typeface="ＭＳ Ｐゴシック" pitchFamily="34" charset="-128"/>
              </a:rPr>
              <a:t>What makes an outlet eligible or not?</a:t>
            </a:r>
          </a:p>
          <a:p>
            <a:pPr defTabSz="1828800" eaLnBrk="0" fontAlgn="base" hangingPunct="0">
              <a:lnSpc>
                <a:spcPct val="90000"/>
              </a:lnSpc>
              <a:spcBef>
                <a:spcPts val="100"/>
              </a:spcBef>
              <a:spcAft>
                <a:spcPts val="500"/>
              </a:spcAft>
            </a:pPr>
            <a:endParaRPr lang="en-US" sz="4800" dirty="0">
              <a:solidFill>
                <a:schemeClr val="bg1"/>
              </a:solidFill>
              <a:ea typeface="ＭＳ Ｐゴシック" pitchFamily="34" charset="-128"/>
            </a:endParaRPr>
          </a:p>
          <a:p>
            <a:pPr defTabSz="1828800" eaLnBrk="0" fontAlgn="base" hangingPunct="0">
              <a:lnSpc>
                <a:spcPct val="90000"/>
              </a:lnSpc>
              <a:spcBef>
                <a:spcPts val="100"/>
              </a:spcBef>
              <a:spcAft>
                <a:spcPts val="500"/>
              </a:spcAft>
            </a:pPr>
            <a:r>
              <a:rPr lang="en-US" sz="4800" dirty="0">
                <a:solidFill>
                  <a:schemeClr val="bg1"/>
                </a:solidFill>
                <a:ea typeface="ＭＳ Ｐゴシック" pitchFamily="34" charset="-128"/>
              </a:rPr>
              <a:t>How are we obtaining consent?</a:t>
            </a:r>
          </a:p>
        </p:txBody>
      </p:sp>
      <p:sp>
        <p:nvSpPr>
          <p:cNvPr id="5" name="Rectangle 4">
            <a:extLst>
              <a:ext uri="{FF2B5EF4-FFF2-40B4-BE49-F238E27FC236}">
                <a16:creationId xmlns:a16="http://schemas.microsoft.com/office/drawing/2014/main" id="{DA47515E-80CD-2D5B-99CF-F32020BEC360}"/>
              </a:ext>
            </a:extLst>
          </p:cNvPr>
          <p:cNvSpPr/>
          <p:nvPr/>
        </p:nvSpPr>
        <p:spPr bwMode="auto">
          <a:xfrm>
            <a:off x="1001434" y="3427497"/>
            <a:ext cx="8389454" cy="3093154"/>
          </a:xfrm>
          <a:prstGeom prst="rect">
            <a:avLst/>
          </a:prstGeom>
          <a:noFill/>
          <a:ln w="9525" cap="flat" cmpd="sng" algn="ctr">
            <a:no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defTabSz="1828800" eaLnBrk="0" fontAlgn="base" hangingPunct="0">
              <a:lnSpc>
                <a:spcPct val="90000"/>
              </a:lnSpc>
              <a:spcBef>
                <a:spcPts val="100"/>
              </a:spcBef>
              <a:spcAft>
                <a:spcPts val="500"/>
              </a:spcAft>
            </a:pPr>
            <a:r>
              <a:rPr lang="en-US" sz="4800" b="1" dirty="0">
                <a:ea typeface="ＭＳ Ｐゴシック" pitchFamily="34" charset="-128"/>
              </a:rPr>
              <a:t>Now you can enter the outlet and screen, assess eligibility, and obtain consent</a:t>
            </a:r>
          </a:p>
        </p:txBody>
      </p:sp>
      <p:sp>
        <p:nvSpPr>
          <p:cNvPr id="8" name="TextBox 7">
            <a:extLst>
              <a:ext uri="{FF2B5EF4-FFF2-40B4-BE49-F238E27FC236}">
                <a16:creationId xmlns:a16="http://schemas.microsoft.com/office/drawing/2014/main" id="{17C0A8DE-E9B6-DB24-4CD2-DE51F4905610}"/>
              </a:ext>
            </a:extLst>
          </p:cNvPr>
          <p:cNvSpPr txBox="1"/>
          <p:nvPr/>
        </p:nvSpPr>
        <p:spPr>
          <a:xfrm>
            <a:off x="239268" y="1575975"/>
            <a:ext cx="22773132" cy="830997"/>
          </a:xfrm>
          <a:prstGeom prst="rect">
            <a:avLst/>
          </a:prstGeom>
          <a:noFill/>
        </p:spPr>
        <p:txBody>
          <a:bodyPr wrap="square" rtlCol="0">
            <a:spAutoFit/>
          </a:bodyPr>
          <a:lstStyle/>
          <a:p>
            <a:r>
              <a:rPr lang="en-US" sz="4800" b="1" dirty="0">
                <a:solidFill>
                  <a:srgbClr val="C00000"/>
                </a:solidFill>
                <a:highlight>
                  <a:srgbClr val="FFFF00"/>
                </a:highlight>
              </a:rPr>
              <a:t>Note for facilitators: Update this slide with the questionnaire to be used in your study.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EB8A7F-FAE1-3C30-A966-85E2B42EEEAA}"/>
              </a:ext>
            </a:extLst>
          </p:cNvPr>
          <p:cNvSpPr>
            <a:spLocks noGrp="1"/>
          </p:cNvSpPr>
          <p:nvPr>
            <p:ph type="title"/>
          </p:nvPr>
        </p:nvSpPr>
        <p:spPr>
          <a:xfrm>
            <a:off x="304800" y="303978"/>
            <a:ext cx="21054429" cy="1486358"/>
          </a:xfrm>
        </p:spPr>
        <p:txBody>
          <a:bodyPr/>
          <a:lstStyle/>
          <a:p>
            <a:r>
              <a:rPr lang="en-US" sz="8000" dirty="0"/>
              <a:t>Section 3: provider interview</a:t>
            </a:r>
          </a:p>
        </p:txBody>
      </p:sp>
      <p:pic>
        <p:nvPicPr>
          <p:cNvPr id="9" name="Picture 8">
            <a:extLst>
              <a:ext uri="{FF2B5EF4-FFF2-40B4-BE49-F238E27FC236}">
                <a16:creationId xmlns:a16="http://schemas.microsoft.com/office/drawing/2014/main" id="{2B3E774E-0490-4647-E1EC-2EB1CE7A1617}"/>
              </a:ext>
            </a:extLst>
          </p:cNvPr>
          <p:cNvPicPr>
            <a:picLocks noChangeAspect="1"/>
          </p:cNvPicPr>
          <p:nvPr/>
        </p:nvPicPr>
        <p:blipFill rotWithShape="1">
          <a:blip r:embed="rId3"/>
          <a:srcRect l="19595"/>
          <a:stretch/>
        </p:blipFill>
        <p:spPr>
          <a:xfrm>
            <a:off x="9982199" y="2484365"/>
            <a:ext cx="12278013" cy="10318874"/>
          </a:xfrm>
          <a:prstGeom prst="rect">
            <a:avLst/>
          </a:prstGeom>
        </p:spPr>
      </p:pic>
      <p:sp>
        <p:nvSpPr>
          <p:cNvPr id="3" name="Rectangle 2"/>
          <p:cNvSpPr>
            <a:spLocks/>
          </p:cNvSpPr>
          <p:nvPr/>
        </p:nvSpPr>
        <p:spPr bwMode="auto">
          <a:xfrm>
            <a:off x="988742" y="4117872"/>
            <a:ext cx="8315611" cy="4990643"/>
          </a:xfrm>
          <a:prstGeom prst="rect">
            <a:avLst/>
          </a:prstGeom>
          <a:noFill/>
          <a:ln w="9525" cap="flat" cmpd="sng" algn="ctr">
            <a:no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defTabSz="1828800" eaLnBrk="0" fontAlgn="base" hangingPunct="0">
              <a:lnSpc>
                <a:spcPct val="90000"/>
              </a:lnSpc>
              <a:spcBef>
                <a:spcPts val="100"/>
              </a:spcBef>
              <a:spcAft>
                <a:spcPts val="500"/>
              </a:spcAft>
            </a:pPr>
            <a:r>
              <a:rPr lang="en-US" sz="4800" dirty="0">
                <a:ea typeface="ＭＳ Ｐゴシック" pitchFamily="34" charset="-128"/>
              </a:rPr>
              <a:t>Complete this section by addressing the person in charge of prescribing and providing care or medication to customers/patients.</a:t>
            </a:r>
          </a:p>
        </p:txBody>
      </p:sp>
      <p:sp>
        <p:nvSpPr>
          <p:cNvPr id="2" name="Rectangle: Rounded Corners 1">
            <a:extLst>
              <a:ext uri="{FF2B5EF4-FFF2-40B4-BE49-F238E27FC236}">
                <a16:creationId xmlns:a16="http://schemas.microsoft.com/office/drawing/2014/main" id="{592D81FA-AD99-DE88-5A95-BDD95F09F70D}"/>
              </a:ext>
            </a:extLst>
          </p:cNvPr>
          <p:cNvSpPr/>
          <p:nvPr/>
        </p:nvSpPr>
        <p:spPr bwMode="auto">
          <a:xfrm>
            <a:off x="1371600" y="10051538"/>
            <a:ext cx="10446854" cy="2838466"/>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82880" tIns="91440" rIns="182880" bIns="91440" numCol="1" rtlCol="0" anchor="t" anchorCtr="0" compatLnSpc="1">
            <a:prstTxWarp prst="textNoShape">
              <a:avLst/>
            </a:prstTxWarp>
          </a:bodyPr>
          <a:lstStyle/>
          <a:p>
            <a:pPr algn="ctr" defTabSz="1828800" eaLnBrk="0" fontAlgn="base" hangingPunct="0">
              <a:spcBef>
                <a:spcPct val="0"/>
              </a:spcBef>
              <a:spcAft>
                <a:spcPct val="0"/>
              </a:spcAft>
            </a:pPr>
            <a:r>
              <a:rPr lang="en-US" sz="4800" b="1" dirty="0">
                <a:solidFill>
                  <a:schemeClr val="bg1"/>
                </a:solidFill>
                <a:ea typeface="ＭＳ Ｐゴシック" pitchFamily="34" charset="-128"/>
              </a:rPr>
              <a:t>Quiz </a:t>
            </a:r>
            <a:r>
              <a:rPr lang="en-US" sz="4800" b="1" dirty="0">
                <a:solidFill>
                  <a:schemeClr val="bg1"/>
                </a:solidFill>
                <a:ea typeface="ＭＳ Ｐゴシック" pitchFamily="34" charset="-128"/>
                <a:sym typeface="Wingdings" panose="05000000000000000000" pitchFamily="2" charset="2"/>
              </a:rPr>
              <a:t> Who took good notes?</a:t>
            </a:r>
          </a:p>
          <a:p>
            <a:pPr algn="ctr" defTabSz="1828800" eaLnBrk="0" fontAlgn="base" hangingPunct="0">
              <a:spcBef>
                <a:spcPct val="0"/>
              </a:spcBef>
              <a:spcAft>
                <a:spcPct val="0"/>
              </a:spcAft>
            </a:pPr>
            <a:r>
              <a:rPr lang="en-US" sz="4800" b="1" dirty="0">
                <a:solidFill>
                  <a:schemeClr val="bg1"/>
                </a:solidFill>
                <a:ea typeface="ＭＳ Ｐゴシック" pitchFamily="34" charset="-128"/>
                <a:sym typeface="Wingdings" panose="05000000000000000000" pitchFamily="2" charset="2"/>
              </a:rPr>
              <a:t>What are the sub-sections of the Provider Module?</a:t>
            </a:r>
            <a:endParaRPr lang="en-US" sz="4800" b="1" dirty="0">
              <a:solidFill>
                <a:schemeClr val="bg1"/>
              </a:solidFill>
              <a:ea typeface="ＭＳ Ｐゴシック" pitchFamily="34" charset="-128"/>
            </a:endParaRPr>
          </a:p>
        </p:txBody>
      </p:sp>
      <p:sp>
        <p:nvSpPr>
          <p:cNvPr id="5" name="Content Placeholder 5">
            <a:extLst>
              <a:ext uri="{FF2B5EF4-FFF2-40B4-BE49-F238E27FC236}">
                <a16:creationId xmlns:a16="http://schemas.microsoft.com/office/drawing/2014/main" id="{101C05A3-ACE2-18BD-6668-4C4A115567CE}"/>
              </a:ext>
            </a:extLst>
          </p:cNvPr>
          <p:cNvSpPr txBox="1">
            <a:spLocks/>
          </p:cNvSpPr>
          <p:nvPr/>
        </p:nvSpPr>
        <p:spPr>
          <a:xfrm>
            <a:off x="12155978" y="11114560"/>
            <a:ext cx="5789770" cy="704858"/>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solidFill>
                  <a:schemeClr val="bg1"/>
                </a:solidFill>
              </a:rPr>
              <a:t>Operational practices</a:t>
            </a:r>
          </a:p>
        </p:txBody>
      </p:sp>
      <p:sp>
        <p:nvSpPr>
          <p:cNvPr id="6" name="Content Placeholder 5">
            <a:extLst>
              <a:ext uri="{FF2B5EF4-FFF2-40B4-BE49-F238E27FC236}">
                <a16:creationId xmlns:a16="http://schemas.microsoft.com/office/drawing/2014/main" id="{1861B7C5-7186-CFD0-C0EE-C295D0CFF1ED}"/>
              </a:ext>
            </a:extLst>
          </p:cNvPr>
          <p:cNvSpPr txBox="1">
            <a:spLocks/>
          </p:cNvSpPr>
          <p:nvPr/>
        </p:nvSpPr>
        <p:spPr>
          <a:xfrm>
            <a:off x="12155978" y="12202520"/>
            <a:ext cx="5789770" cy="704858"/>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solidFill>
                  <a:schemeClr val="bg1"/>
                </a:solidFill>
              </a:rPr>
              <a:t>Malaria knowledge</a:t>
            </a:r>
          </a:p>
        </p:txBody>
      </p:sp>
      <p:sp>
        <p:nvSpPr>
          <p:cNvPr id="7" name="Content Placeholder 5">
            <a:extLst>
              <a:ext uri="{FF2B5EF4-FFF2-40B4-BE49-F238E27FC236}">
                <a16:creationId xmlns:a16="http://schemas.microsoft.com/office/drawing/2014/main" id="{F9DE2DC9-0DD0-BF29-04E6-0DFA164BC18D}"/>
              </a:ext>
            </a:extLst>
          </p:cNvPr>
          <p:cNvSpPr txBox="1">
            <a:spLocks/>
          </p:cNvSpPr>
          <p:nvPr/>
        </p:nvSpPr>
        <p:spPr>
          <a:xfrm>
            <a:off x="12155978" y="10026600"/>
            <a:ext cx="5789770" cy="704858"/>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solidFill>
                  <a:schemeClr val="bg1"/>
                </a:solidFill>
              </a:rPr>
              <a:t>Outlet characteristics</a:t>
            </a:r>
          </a:p>
        </p:txBody>
      </p:sp>
      <p:sp>
        <p:nvSpPr>
          <p:cNvPr id="10" name="TextBox 9">
            <a:extLst>
              <a:ext uri="{FF2B5EF4-FFF2-40B4-BE49-F238E27FC236}">
                <a16:creationId xmlns:a16="http://schemas.microsoft.com/office/drawing/2014/main" id="{71290F16-473E-B355-0E31-D475E96A429B}"/>
              </a:ext>
            </a:extLst>
          </p:cNvPr>
          <p:cNvSpPr txBox="1"/>
          <p:nvPr/>
        </p:nvSpPr>
        <p:spPr>
          <a:xfrm>
            <a:off x="310896" y="1725807"/>
            <a:ext cx="22396704" cy="830997"/>
          </a:xfrm>
          <a:prstGeom prst="rect">
            <a:avLst/>
          </a:prstGeom>
          <a:noFill/>
        </p:spPr>
        <p:txBody>
          <a:bodyPr wrap="square" rtlCol="0">
            <a:spAutoFit/>
          </a:bodyPr>
          <a:lstStyle/>
          <a:p>
            <a:r>
              <a:rPr lang="en-US" sz="4800" b="1" dirty="0">
                <a:solidFill>
                  <a:srgbClr val="C00000"/>
                </a:solidFill>
                <a:highlight>
                  <a:srgbClr val="FFFF00"/>
                </a:highlight>
              </a:rPr>
              <a:t>Note for facilitators: Update this slide with the questionnaire to be used in your study.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609600" y="3464906"/>
            <a:ext cx="7086600" cy="4037561"/>
          </a:xfrm>
          <a:prstGeom prst="rect">
            <a:avLst/>
          </a:prstGeom>
          <a:noFill/>
          <a:ln w="9525" cap="flat" cmpd="sng" algn="ctr">
            <a:no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defTabSz="1828800" eaLnBrk="0" fontAlgn="base" hangingPunct="0">
              <a:spcBef>
                <a:spcPct val="0"/>
              </a:spcBef>
              <a:spcAft>
                <a:spcPct val="0"/>
              </a:spcAft>
            </a:pPr>
            <a:r>
              <a:rPr lang="fr-FR" sz="4800" dirty="0">
                <a:ea typeface="ＭＳ Ｐゴシック" pitchFamily="34" charset="-128"/>
              </a:rPr>
              <a:t>This section is reserved for the person responsible for data management at the facility or point, or the facility sponsor.</a:t>
            </a:r>
          </a:p>
        </p:txBody>
      </p:sp>
      <p:sp>
        <p:nvSpPr>
          <p:cNvPr id="4" name="Title 3">
            <a:extLst>
              <a:ext uri="{FF2B5EF4-FFF2-40B4-BE49-F238E27FC236}">
                <a16:creationId xmlns:a16="http://schemas.microsoft.com/office/drawing/2014/main" id="{060223AA-6F50-A574-FC44-A0DB32A15068}"/>
              </a:ext>
            </a:extLst>
          </p:cNvPr>
          <p:cNvSpPr>
            <a:spLocks noGrp="1"/>
          </p:cNvSpPr>
          <p:nvPr>
            <p:ph type="title"/>
          </p:nvPr>
        </p:nvSpPr>
        <p:spPr>
          <a:xfrm>
            <a:off x="228600" y="428411"/>
            <a:ext cx="10058400" cy="1210588"/>
          </a:xfrm>
        </p:spPr>
        <p:txBody>
          <a:bodyPr/>
          <a:lstStyle/>
          <a:p>
            <a:r>
              <a:rPr lang="en-US" sz="8000" dirty="0"/>
              <a:t>Section 4: Digital</a:t>
            </a:r>
          </a:p>
        </p:txBody>
      </p:sp>
      <p:pic>
        <p:nvPicPr>
          <p:cNvPr id="5" name="Picture 4">
            <a:extLst>
              <a:ext uri="{FF2B5EF4-FFF2-40B4-BE49-F238E27FC236}">
                <a16:creationId xmlns:a16="http://schemas.microsoft.com/office/drawing/2014/main" id="{869511BE-6A35-F71E-74FF-D38037A81D49}"/>
              </a:ext>
            </a:extLst>
          </p:cNvPr>
          <p:cNvPicPr>
            <a:picLocks noChangeAspect="1"/>
          </p:cNvPicPr>
          <p:nvPr/>
        </p:nvPicPr>
        <p:blipFill rotWithShape="1">
          <a:blip r:embed="rId3"/>
          <a:srcRect l="19778"/>
          <a:stretch/>
        </p:blipFill>
        <p:spPr>
          <a:xfrm>
            <a:off x="8428459" y="2057401"/>
            <a:ext cx="14279141" cy="10561022"/>
          </a:xfrm>
          <a:prstGeom prst="rect">
            <a:avLst/>
          </a:prstGeom>
        </p:spPr>
      </p:pic>
      <p:sp>
        <p:nvSpPr>
          <p:cNvPr id="2" name="TextBox 1">
            <a:extLst>
              <a:ext uri="{FF2B5EF4-FFF2-40B4-BE49-F238E27FC236}">
                <a16:creationId xmlns:a16="http://schemas.microsoft.com/office/drawing/2014/main" id="{25F1F36C-505F-1D9A-7A70-F96B3514FF95}"/>
              </a:ext>
            </a:extLst>
          </p:cNvPr>
          <p:cNvSpPr txBox="1"/>
          <p:nvPr/>
        </p:nvSpPr>
        <p:spPr>
          <a:xfrm>
            <a:off x="228600" y="1555515"/>
            <a:ext cx="22631400" cy="830997"/>
          </a:xfrm>
          <a:prstGeom prst="rect">
            <a:avLst/>
          </a:prstGeom>
          <a:noFill/>
        </p:spPr>
        <p:txBody>
          <a:bodyPr wrap="square" rtlCol="0">
            <a:spAutoFit/>
          </a:bodyPr>
          <a:lstStyle/>
          <a:p>
            <a:r>
              <a:rPr lang="en-US" sz="4800" b="1" dirty="0">
                <a:solidFill>
                  <a:srgbClr val="C00000"/>
                </a:solidFill>
                <a:highlight>
                  <a:srgbClr val="FFFF00"/>
                </a:highlight>
              </a:rPr>
              <a:t>Note for facilitators: Update this slide with the questionnaire to be used in your study.</a:t>
            </a:r>
          </a:p>
        </p:txBody>
      </p:sp>
    </p:spTree>
    <p:extLst>
      <p:ext uri="{BB962C8B-B14F-4D97-AF65-F5344CB8AC3E}">
        <p14:creationId xmlns:p14="http://schemas.microsoft.com/office/powerpoint/2010/main" val="2002108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609600" y="3886200"/>
            <a:ext cx="7686156" cy="5105400"/>
          </a:xfrm>
          <a:prstGeom prst="rect">
            <a:avLst/>
          </a:prstGeom>
          <a:noFill/>
          <a:ln w="9525" cap="flat" cmpd="sng" algn="ctr">
            <a:no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defTabSz="1828800" eaLnBrk="0" fontAlgn="base" hangingPunct="0">
              <a:lnSpc>
                <a:spcPct val="90000"/>
              </a:lnSpc>
              <a:spcBef>
                <a:spcPts val="100"/>
              </a:spcBef>
              <a:spcAft>
                <a:spcPts val="500"/>
              </a:spcAft>
            </a:pPr>
            <a:r>
              <a:rPr lang="en-US" sz="4800" dirty="0">
                <a:ea typeface="ＭＳ Ｐゴシック" pitchFamily="34" charset="-128"/>
              </a:rPr>
              <a:t>This section is reserved for the member of staff responsible for inventory management and supply orders, or the highest-ranking member of staff available.</a:t>
            </a:r>
          </a:p>
        </p:txBody>
      </p:sp>
      <p:sp>
        <p:nvSpPr>
          <p:cNvPr id="4" name="Title 3">
            <a:extLst>
              <a:ext uri="{FF2B5EF4-FFF2-40B4-BE49-F238E27FC236}">
                <a16:creationId xmlns:a16="http://schemas.microsoft.com/office/drawing/2014/main" id="{FA6D4B5D-EDF5-BE67-0D62-7CFD79691F9F}"/>
              </a:ext>
            </a:extLst>
          </p:cNvPr>
          <p:cNvSpPr>
            <a:spLocks noGrp="1"/>
          </p:cNvSpPr>
          <p:nvPr>
            <p:ph type="title"/>
          </p:nvPr>
        </p:nvSpPr>
        <p:spPr>
          <a:xfrm>
            <a:off x="266700" y="192263"/>
            <a:ext cx="18364200" cy="1486358"/>
          </a:xfrm>
        </p:spPr>
        <p:txBody>
          <a:bodyPr/>
          <a:lstStyle/>
          <a:p>
            <a:r>
              <a:rPr lang="en-US" sz="8000" dirty="0"/>
              <a:t>Section 5: Suppliers</a:t>
            </a:r>
          </a:p>
        </p:txBody>
      </p:sp>
      <p:pic>
        <p:nvPicPr>
          <p:cNvPr id="5" name="Picture 4">
            <a:extLst>
              <a:ext uri="{FF2B5EF4-FFF2-40B4-BE49-F238E27FC236}">
                <a16:creationId xmlns:a16="http://schemas.microsoft.com/office/drawing/2014/main" id="{AF4AD8F4-F08E-F7B6-AB8D-BDA0476BED86}"/>
              </a:ext>
            </a:extLst>
          </p:cNvPr>
          <p:cNvPicPr>
            <a:picLocks noChangeAspect="1"/>
          </p:cNvPicPr>
          <p:nvPr/>
        </p:nvPicPr>
        <p:blipFill>
          <a:blip r:embed="rId3"/>
          <a:stretch>
            <a:fillRect/>
          </a:stretch>
        </p:blipFill>
        <p:spPr>
          <a:xfrm>
            <a:off x="9448800" y="2427182"/>
            <a:ext cx="13047310" cy="10755417"/>
          </a:xfrm>
          <a:prstGeom prst="rect">
            <a:avLst/>
          </a:prstGeom>
        </p:spPr>
      </p:pic>
      <p:sp>
        <p:nvSpPr>
          <p:cNvPr id="2" name="Rectangle: Rounded Corners 1">
            <a:extLst>
              <a:ext uri="{FF2B5EF4-FFF2-40B4-BE49-F238E27FC236}">
                <a16:creationId xmlns:a16="http://schemas.microsoft.com/office/drawing/2014/main" id="{2CAA943C-5443-6387-9DE9-01A6CB3214C4}"/>
              </a:ext>
            </a:extLst>
          </p:cNvPr>
          <p:cNvSpPr/>
          <p:nvPr/>
        </p:nvSpPr>
        <p:spPr bwMode="auto">
          <a:xfrm>
            <a:off x="8839200" y="10058399"/>
            <a:ext cx="10446854" cy="3124199"/>
          </a:xfrm>
          <a:prstGeom prst="roundRect">
            <a:avLst/>
          </a:prstGeom>
          <a:solidFill>
            <a:schemeClr val="accent1"/>
          </a:solidFill>
          <a:ln>
            <a:solidFill>
              <a:schemeClr val="accent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82880" tIns="91440" rIns="182880" bIns="91440" numCol="1" rtlCol="0" anchor="t" anchorCtr="0" compatLnSpc="1">
            <a:prstTxWarp prst="textNoShape">
              <a:avLst/>
            </a:prstTxWarp>
          </a:bodyPr>
          <a:lstStyle/>
          <a:p>
            <a:pPr algn="ctr" defTabSz="1828800" eaLnBrk="0" fontAlgn="base" hangingPunct="0">
              <a:lnSpc>
                <a:spcPct val="90000"/>
              </a:lnSpc>
              <a:spcBef>
                <a:spcPts val="100"/>
              </a:spcBef>
              <a:spcAft>
                <a:spcPts val="500"/>
              </a:spcAft>
            </a:pPr>
            <a:r>
              <a:rPr lang="en-US" sz="4800" b="1" dirty="0">
                <a:solidFill>
                  <a:schemeClr val="bg1"/>
                </a:solidFill>
                <a:ea typeface="ＭＳ Ｐゴシック" pitchFamily="34" charset="-128"/>
              </a:rPr>
              <a:t>Refresher: </a:t>
            </a:r>
          </a:p>
          <a:p>
            <a:pPr defTabSz="1828800" eaLnBrk="0" fontAlgn="base" hangingPunct="0">
              <a:lnSpc>
                <a:spcPct val="90000"/>
              </a:lnSpc>
              <a:spcBef>
                <a:spcPts val="100"/>
              </a:spcBef>
              <a:spcAft>
                <a:spcPts val="500"/>
              </a:spcAft>
            </a:pPr>
            <a:r>
              <a:rPr lang="en-US" sz="4800" b="1" dirty="0">
                <a:solidFill>
                  <a:schemeClr val="bg1"/>
                </a:solidFill>
                <a:ea typeface="ＭＳ Ｐゴシック" pitchFamily="34" charset="-128"/>
                <a:sym typeface="Wingdings" panose="05000000000000000000" pitchFamily="2" charset="2"/>
              </a:rPr>
              <a:t>Why is this section important?</a:t>
            </a:r>
          </a:p>
          <a:p>
            <a:pPr defTabSz="1828800" eaLnBrk="0" fontAlgn="base" hangingPunct="0">
              <a:lnSpc>
                <a:spcPct val="90000"/>
              </a:lnSpc>
              <a:spcBef>
                <a:spcPts val="100"/>
              </a:spcBef>
              <a:spcAft>
                <a:spcPts val="500"/>
              </a:spcAft>
            </a:pPr>
            <a:r>
              <a:rPr lang="en-US" sz="4800" b="1" dirty="0">
                <a:solidFill>
                  <a:schemeClr val="bg1"/>
                </a:solidFill>
                <a:ea typeface="ＭＳ Ｐゴシック" pitchFamily="34" charset="-128"/>
                <a:sym typeface="Wingdings" panose="05000000000000000000" pitchFamily="2" charset="2"/>
              </a:rPr>
              <a:t>What will this data be used for in the field?</a:t>
            </a:r>
          </a:p>
        </p:txBody>
      </p:sp>
      <p:sp>
        <p:nvSpPr>
          <p:cNvPr id="6" name="TextBox 5">
            <a:extLst>
              <a:ext uri="{FF2B5EF4-FFF2-40B4-BE49-F238E27FC236}">
                <a16:creationId xmlns:a16="http://schemas.microsoft.com/office/drawing/2014/main" id="{B2E9F45D-F043-113A-53B9-CD6DF142EDB7}"/>
              </a:ext>
            </a:extLst>
          </p:cNvPr>
          <p:cNvSpPr txBox="1"/>
          <p:nvPr/>
        </p:nvSpPr>
        <p:spPr>
          <a:xfrm>
            <a:off x="266700" y="1448959"/>
            <a:ext cx="22730790" cy="830997"/>
          </a:xfrm>
          <a:prstGeom prst="rect">
            <a:avLst/>
          </a:prstGeom>
          <a:noFill/>
        </p:spPr>
        <p:txBody>
          <a:bodyPr wrap="square" rtlCol="0">
            <a:spAutoFit/>
          </a:bodyPr>
          <a:lstStyle/>
          <a:p>
            <a:r>
              <a:rPr lang="en-US" sz="4800" b="1" dirty="0">
                <a:solidFill>
                  <a:srgbClr val="C00000"/>
                </a:solidFill>
                <a:highlight>
                  <a:srgbClr val="FFFF00"/>
                </a:highlight>
              </a:rPr>
              <a:t>Note for facilitators: Update this slide with the questionnaire to be used in your study. </a:t>
            </a:r>
          </a:p>
        </p:txBody>
      </p:sp>
    </p:spTree>
    <p:extLst>
      <p:ext uri="{BB962C8B-B14F-4D97-AF65-F5344CB8AC3E}">
        <p14:creationId xmlns:p14="http://schemas.microsoft.com/office/powerpoint/2010/main" val="22049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902E3C-52CA-4E93-AC5E-F86C6A5BD9C7}"/>
              </a:ext>
            </a:extLst>
          </p:cNvPr>
          <p:cNvSpPr>
            <a:spLocks noGrp="1"/>
          </p:cNvSpPr>
          <p:nvPr>
            <p:ph type="title"/>
          </p:nvPr>
        </p:nvSpPr>
        <p:spPr>
          <a:xfrm>
            <a:off x="228600" y="-82812"/>
            <a:ext cx="18382993" cy="1594224"/>
          </a:xfrm>
        </p:spPr>
        <p:txBody>
          <a:bodyPr/>
          <a:lstStyle/>
          <a:p>
            <a:r>
              <a:rPr lang="en-US" sz="8000" dirty="0"/>
              <a:t>Section 6: antimalarial audit</a:t>
            </a:r>
          </a:p>
        </p:txBody>
      </p:sp>
      <p:pic>
        <p:nvPicPr>
          <p:cNvPr id="4" name="Picture 3">
            <a:extLst>
              <a:ext uri="{FF2B5EF4-FFF2-40B4-BE49-F238E27FC236}">
                <a16:creationId xmlns:a16="http://schemas.microsoft.com/office/drawing/2014/main" id="{F4FB7F46-F6AC-F666-2277-FB95369B3316}"/>
              </a:ext>
            </a:extLst>
          </p:cNvPr>
          <p:cNvPicPr>
            <a:picLocks noChangeAspect="1"/>
          </p:cNvPicPr>
          <p:nvPr/>
        </p:nvPicPr>
        <p:blipFill>
          <a:blip r:embed="rId3"/>
          <a:stretch>
            <a:fillRect/>
          </a:stretch>
        </p:blipFill>
        <p:spPr>
          <a:xfrm>
            <a:off x="173434" y="2171700"/>
            <a:ext cx="12064286" cy="9372599"/>
          </a:xfrm>
          <a:prstGeom prst="rect">
            <a:avLst/>
          </a:prstGeom>
        </p:spPr>
      </p:pic>
      <p:pic>
        <p:nvPicPr>
          <p:cNvPr id="7" name="Picture 6">
            <a:extLst>
              <a:ext uri="{FF2B5EF4-FFF2-40B4-BE49-F238E27FC236}">
                <a16:creationId xmlns:a16="http://schemas.microsoft.com/office/drawing/2014/main" id="{B03B66E6-7523-BB67-BCD6-589925CC0171}"/>
              </a:ext>
            </a:extLst>
          </p:cNvPr>
          <p:cNvPicPr>
            <a:picLocks noChangeAspect="1"/>
          </p:cNvPicPr>
          <p:nvPr/>
        </p:nvPicPr>
        <p:blipFill>
          <a:blip r:embed="rId4"/>
          <a:stretch>
            <a:fillRect/>
          </a:stretch>
        </p:blipFill>
        <p:spPr>
          <a:xfrm>
            <a:off x="12222480" y="5181600"/>
            <a:ext cx="12195186" cy="7620000"/>
          </a:xfrm>
          <a:prstGeom prst="rect">
            <a:avLst/>
          </a:prstGeom>
        </p:spPr>
      </p:pic>
      <p:sp>
        <p:nvSpPr>
          <p:cNvPr id="2" name="Rectangle: Rounded Corners 1">
            <a:extLst>
              <a:ext uri="{FF2B5EF4-FFF2-40B4-BE49-F238E27FC236}">
                <a16:creationId xmlns:a16="http://schemas.microsoft.com/office/drawing/2014/main" id="{EE4F6891-F2D8-B8A4-2E1C-1B1D29BE8766}"/>
              </a:ext>
            </a:extLst>
          </p:cNvPr>
          <p:cNvSpPr/>
          <p:nvPr/>
        </p:nvSpPr>
        <p:spPr bwMode="auto">
          <a:xfrm>
            <a:off x="1371600" y="8915400"/>
            <a:ext cx="16230600" cy="4048132"/>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82880" tIns="91440" rIns="182880" bIns="91440" numCol="1" rtlCol="0" anchor="t" anchorCtr="0" compatLnSpc="1">
            <a:prstTxWarp prst="textNoShape">
              <a:avLst/>
            </a:prstTxWarp>
          </a:bodyPr>
          <a:lstStyle/>
          <a:p>
            <a:pPr algn="ctr" defTabSz="1828800" eaLnBrk="0" fontAlgn="base" hangingPunct="0">
              <a:lnSpc>
                <a:spcPct val="90000"/>
              </a:lnSpc>
              <a:spcBef>
                <a:spcPts val="100"/>
              </a:spcBef>
              <a:spcAft>
                <a:spcPts val="500"/>
              </a:spcAft>
            </a:pPr>
            <a:r>
              <a:rPr lang="en-US" sz="4800" b="1" dirty="0">
                <a:solidFill>
                  <a:schemeClr val="bg1"/>
                </a:solidFill>
                <a:ea typeface="ＭＳ Ｐゴシック" pitchFamily="34" charset="-128"/>
              </a:rPr>
              <a:t>Refresher: </a:t>
            </a:r>
          </a:p>
          <a:p>
            <a:pPr defTabSz="1828800" eaLnBrk="0" fontAlgn="base" hangingPunct="0">
              <a:lnSpc>
                <a:spcPct val="90000"/>
              </a:lnSpc>
              <a:spcBef>
                <a:spcPts val="100"/>
              </a:spcBef>
              <a:spcAft>
                <a:spcPts val="500"/>
              </a:spcAft>
            </a:pPr>
            <a:r>
              <a:rPr lang="en-US" sz="4800" dirty="0">
                <a:solidFill>
                  <a:schemeClr val="bg1"/>
                </a:solidFill>
                <a:ea typeface="ＭＳ Ｐゴシック" pitchFamily="34" charset="-128"/>
                <a:sym typeface="Wingdings" panose="05000000000000000000" pitchFamily="2" charset="2"/>
              </a:rPr>
              <a:t>Can you list the information we capture from antimalarial packaging?</a:t>
            </a:r>
          </a:p>
          <a:p>
            <a:pPr defTabSz="1828800" eaLnBrk="0" fontAlgn="base" hangingPunct="0">
              <a:lnSpc>
                <a:spcPct val="90000"/>
              </a:lnSpc>
              <a:spcBef>
                <a:spcPts val="100"/>
              </a:spcBef>
              <a:spcAft>
                <a:spcPts val="500"/>
              </a:spcAft>
            </a:pPr>
            <a:r>
              <a:rPr lang="en-US" sz="4800" dirty="0">
                <a:solidFill>
                  <a:schemeClr val="bg1"/>
                </a:solidFill>
                <a:ea typeface="ＭＳ Ｐゴシック" pitchFamily="34" charset="-128"/>
                <a:sym typeface="Wingdings" panose="05000000000000000000" pitchFamily="2" charset="2"/>
              </a:rPr>
              <a:t>What about information we ask about each product from the provider?</a:t>
            </a:r>
          </a:p>
        </p:txBody>
      </p:sp>
      <p:sp>
        <p:nvSpPr>
          <p:cNvPr id="6" name="TextBox 5">
            <a:extLst>
              <a:ext uri="{FF2B5EF4-FFF2-40B4-BE49-F238E27FC236}">
                <a16:creationId xmlns:a16="http://schemas.microsoft.com/office/drawing/2014/main" id="{D1E63770-E812-06DD-9E52-7F2962B150D0}"/>
              </a:ext>
            </a:extLst>
          </p:cNvPr>
          <p:cNvSpPr txBox="1"/>
          <p:nvPr/>
        </p:nvSpPr>
        <p:spPr>
          <a:xfrm>
            <a:off x="228600" y="1390031"/>
            <a:ext cx="22631400" cy="830997"/>
          </a:xfrm>
          <a:prstGeom prst="rect">
            <a:avLst/>
          </a:prstGeom>
          <a:noFill/>
        </p:spPr>
        <p:txBody>
          <a:bodyPr wrap="square" rtlCol="0">
            <a:spAutoFit/>
          </a:bodyPr>
          <a:lstStyle/>
          <a:p>
            <a:r>
              <a:rPr lang="en-US" sz="4800" b="1" dirty="0">
                <a:solidFill>
                  <a:srgbClr val="C00000"/>
                </a:solidFill>
                <a:highlight>
                  <a:srgbClr val="FFFF00"/>
                </a:highlight>
              </a:rPr>
              <a:t>Note for facilitators: Update this slide with the questionnaire to be used in your study.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236A1D-8CB3-DBEB-7CA9-DADAB2CBD880}"/>
              </a:ext>
            </a:extLst>
          </p:cNvPr>
          <p:cNvSpPr>
            <a:spLocks noGrp="1"/>
          </p:cNvSpPr>
          <p:nvPr>
            <p:ph type="title"/>
          </p:nvPr>
        </p:nvSpPr>
        <p:spPr>
          <a:xfrm>
            <a:off x="368808" y="344619"/>
            <a:ext cx="16764000" cy="1177230"/>
          </a:xfrm>
        </p:spPr>
        <p:txBody>
          <a:bodyPr/>
          <a:lstStyle/>
          <a:p>
            <a:r>
              <a:rPr lang="en-US" sz="8000" dirty="0"/>
              <a:t>Section 7: Diagnostic Audit</a:t>
            </a:r>
          </a:p>
        </p:txBody>
      </p:sp>
      <p:sp>
        <p:nvSpPr>
          <p:cNvPr id="3" name="Rectangle 2"/>
          <p:cNvSpPr/>
          <p:nvPr/>
        </p:nvSpPr>
        <p:spPr bwMode="auto">
          <a:xfrm>
            <a:off x="344424" y="2299020"/>
            <a:ext cx="22280412" cy="3255560"/>
          </a:xfrm>
          <a:prstGeom prst="rect">
            <a:avLst/>
          </a:prstGeom>
          <a:noFill/>
          <a:ln w="9525" cap="flat" cmpd="sng" algn="ctr">
            <a:no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r>
              <a:rPr lang="en-US" sz="4000" dirty="0"/>
              <a:t>This section concerns the availability of the malaria blood test. Answering the questions may require discussion with more than one staff member. If the respondent does not know the answer to the question in this section, ask to speak to another member of staff who can provide the information.</a:t>
            </a:r>
          </a:p>
        </p:txBody>
      </p:sp>
      <p:grpSp>
        <p:nvGrpSpPr>
          <p:cNvPr id="7" name="Group 6">
            <a:extLst>
              <a:ext uri="{FF2B5EF4-FFF2-40B4-BE49-F238E27FC236}">
                <a16:creationId xmlns:a16="http://schemas.microsoft.com/office/drawing/2014/main" id="{DB1E1AD6-16FB-0160-38D7-738B622AD86B}"/>
              </a:ext>
            </a:extLst>
          </p:cNvPr>
          <p:cNvGrpSpPr/>
          <p:nvPr/>
        </p:nvGrpSpPr>
        <p:grpSpPr>
          <a:xfrm>
            <a:off x="899394" y="5126380"/>
            <a:ext cx="22280412" cy="8589620"/>
            <a:chOff x="609600" y="3771901"/>
            <a:chExt cx="23774400" cy="9923120"/>
          </a:xfrm>
        </p:grpSpPr>
        <p:pic>
          <p:nvPicPr>
            <p:cNvPr id="5" name="Picture 4">
              <a:extLst>
                <a:ext uri="{FF2B5EF4-FFF2-40B4-BE49-F238E27FC236}">
                  <a16:creationId xmlns:a16="http://schemas.microsoft.com/office/drawing/2014/main" id="{26E41A09-2B69-FA55-A4E8-11F96C55E278}"/>
                </a:ext>
              </a:extLst>
            </p:cNvPr>
            <p:cNvPicPr>
              <a:picLocks noChangeAspect="1"/>
            </p:cNvPicPr>
            <p:nvPr/>
          </p:nvPicPr>
          <p:blipFill>
            <a:blip r:embed="rId3"/>
            <a:stretch>
              <a:fillRect/>
            </a:stretch>
          </p:blipFill>
          <p:spPr>
            <a:xfrm>
              <a:off x="609600" y="3771901"/>
              <a:ext cx="13758332" cy="9525000"/>
            </a:xfrm>
            <a:prstGeom prst="rect">
              <a:avLst/>
            </a:prstGeom>
          </p:spPr>
        </p:pic>
        <p:pic>
          <p:nvPicPr>
            <p:cNvPr id="10" name="Picture 9">
              <a:extLst>
                <a:ext uri="{FF2B5EF4-FFF2-40B4-BE49-F238E27FC236}">
                  <a16:creationId xmlns:a16="http://schemas.microsoft.com/office/drawing/2014/main" id="{2CD18B4E-C1A6-8EFF-4E87-B08C0C617A8C}"/>
                </a:ext>
              </a:extLst>
            </p:cNvPr>
            <p:cNvPicPr>
              <a:picLocks noChangeAspect="1"/>
            </p:cNvPicPr>
            <p:nvPr/>
          </p:nvPicPr>
          <p:blipFill>
            <a:blip r:embed="rId4"/>
            <a:stretch>
              <a:fillRect/>
            </a:stretch>
          </p:blipFill>
          <p:spPr>
            <a:xfrm>
              <a:off x="14366706" y="4313704"/>
              <a:ext cx="10017294" cy="9381317"/>
            </a:xfrm>
            <a:prstGeom prst="rect">
              <a:avLst/>
            </a:prstGeom>
          </p:spPr>
        </p:pic>
      </p:grpSp>
      <p:sp>
        <p:nvSpPr>
          <p:cNvPr id="2" name="Rectangle: Rounded Corners 1">
            <a:extLst>
              <a:ext uri="{FF2B5EF4-FFF2-40B4-BE49-F238E27FC236}">
                <a16:creationId xmlns:a16="http://schemas.microsoft.com/office/drawing/2014/main" id="{F8685C48-9D57-FDEB-3CB7-69756877B386}"/>
              </a:ext>
            </a:extLst>
          </p:cNvPr>
          <p:cNvSpPr/>
          <p:nvPr/>
        </p:nvSpPr>
        <p:spPr bwMode="auto">
          <a:xfrm>
            <a:off x="816630" y="10820400"/>
            <a:ext cx="10668000" cy="2371732"/>
          </a:xfrm>
          <a:prstGeom prst="roundRect">
            <a:avLst/>
          </a:prstGeom>
          <a:solidFill>
            <a:schemeClr val="accent3"/>
          </a:solidFill>
          <a:ln>
            <a:solidFill>
              <a:schemeClr val="accent3"/>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82880" tIns="91440" rIns="182880" bIns="91440" numCol="1" rtlCol="0" anchor="t" anchorCtr="0" compatLnSpc="1">
            <a:prstTxWarp prst="textNoShape">
              <a:avLst/>
            </a:prstTxWarp>
          </a:bodyPr>
          <a:lstStyle/>
          <a:p>
            <a:pPr algn="ctr" defTabSz="1828800" eaLnBrk="0" fontAlgn="base" hangingPunct="0">
              <a:lnSpc>
                <a:spcPct val="90000"/>
              </a:lnSpc>
              <a:spcBef>
                <a:spcPts val="100"/>
              </a:spcBef>
              <a:spcAft>
                <a:spcPts val="500"/>
              </a:spcAft>
            </a:pPr>
            <a:r>
              <a:rPr lang="en-US" sz="4800" b="1" dirty="0">
                <a:solidFill>
                  <a:schemeClr val="bg1"/>
                </a:solidFill>
                <a:ea typeface="ＭＳ Ｐゴシック" pitchFamily="34" charset="-128"/>
              </a:rPr>
              <a:t>Refresher: </a:t>
            </a:r>
          </a:p>
          <a:p>
            <a:pPr defTabSz="1828800" eaLnBrk="0" fontAlgn="base" hangingPunct="0">
              <a:lnSpc>
                <a:spcPct val="90000"/>
              </a:lnSpc>
              <a:spcBef>
                <a:spcPts val="100"/>
              </a:spcBef>
              <a:spcAft>
                <a:spcPts val="500"/>
              </a:spcAft>
            </a:pPr>
            <a:r>
              <a:rPr lang="en-US" sz="4800" dirty="0">
                <a:solidFill>
                  <a:schemeClr val="bg1"/>
                </a:solidFill>
                <a:ea typeface="ＭＳ Ｐゴシック" pitchFamily="34" charset="-128"/>
                <a:sym typeface="Wingdings" panose="05000000000000000000" pitchFamily="2" charset="2"/>
              </a:rPr>
              <a:t>What are the main parasites we are looking for on RDT packaging?</a:t>
            </a:r>
          </a:p>
        </p:txBody>
      </p:sp>
      <p:sp>
        <p:nvSpPr>
          <p:cNvPr id="6" name="TextBox 5">
            <a:extLst>
              <a:ext uri="{FF2B5EF4-FFF2-40B4-BE49-F238E27FC236}">
                <a16:creationId xmlns:a16="http://schemas.microsoft.com/office/drawing/2014/main" id="{92A3FD71-5CDC-CBB0-22CF-9486A15EB640}"/>
              </a:ext>
            </a:extLst>
          </p:cNvPr>
          <p:cNvSpPr txBox="1"/>
          <p:nvPr/>
        </p:nvSpPr>
        <p:spPr>
          <a:xfrm>
            <a:off x="344424" y="1427229"/>
            <a:ext cx="22802088" cy="830997"/>
          </a:xfrm>
          <a:prstGeom prst="rect">
            <a:avLst/>
          </a:prstGeom>
          <a:noFill/>
        </p:spPr>
        <p:txBody>
          <a:bodyPr wrap="square" rtlCol="0">
            <a:spAutoFit/>
          </a:bodyPr>
          <a:lstStyle/>
          <a:p>
            <a:r>
              <a:rPr lang="en-US" sz="4800" b="1" dirty="0">
                <a:solidFill>
                  <a:srgbClr val="C00000"/>
                </a:solidFill>
                <a:highlight>
                  <a:srgbClr val="FFFF00"/>
                </a:highlight>
              </a:rPr>
              <a:t>Note for facilitators: Update this slide with the questionnaire to be used in your study.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304800" y="3043875"/>
            <a:ext cx="8382000" cy="8056834"/>
          </a:xfrm>
          <a:prstGeom prst="rect">
            <a:avLst/>
          </a:prstGeom>
          <a:noFill/>
          <a:ln w="9525" cap="flat" cmpd="sng" algn="ctr">
            <a:no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r>
              <a:rPr lang="en-US" sz="4800" dirty="0"/>
              <a:t>This section concerns the authorization to open a business with the MoH, etc. If the respondent does not know the answer to the question in this section, ask to speak to another member of staff who can provide the information.</a:t>
            </a:r>
          </a:p>
          <a:p>
            <a:r>
              <a:rPr lang="en-US" sz="4800" dirty="0"/>
              <a:t>If the respondent refuses to answer record this and move on.</a:t>
            </a:r>
          </a:p>
        </p:txBody>
      </p:sp>
      <p:sp>
        <p:nvSpPr>
          <p:cNvPr id="4" name="Title 3">
            <a:extLst>
              <a:ext uri="{FF2B5EF4-FFF2-40B4-BE49-F238E27FC236}">
                <a16:creationId xmlns:a16="http://schemas.microsoft.com/office/drawing/2014/main" id="{D8453404-3D60-CA26-F7F7-88CF459079F0}"/>
              </a:ext>
            </a:extLst>
          </p:cNvPr>
          <p:cNvSpPr>
            <a:spLocks noGrp="1"/>
          </p:cNvSpPr>
          <p:nvPr>
            <p:ph type="title"/>
          </p:nvPr>
        </p:nvSpPr>
        <p:spPr>
          <a:xfrm>
            <a:off x="228600" y="-101135"/>
            <a:ext cx="19799643" cy="1640538"/>
          </a:xfrm>
        </p:spPr>
        <p:txBody>
          <a:bodyPr/>
          <a:lstStyle/>
          <a:p>
            <a:r>
              <a:rPr lang="en-US" sz="8000" dirty="0"/>
              <a:t>Section 8: Registration status</a:t>
            </a:r>
          </a:p>
        </p:txBody>
      </p:sp>
      <p:pic>
        <p:nvPicPr>
          <p:cNvPr id="5" name="Picture 4">
            <a:extLst>
              <a:ext uri="{FF2B5EF4-FFF2-40B4-BE49-F238E27FC236}">
                <a16:creationId xmlns:a16="http://schemas.microsoft.com/office/drawing/2014/main" id="{0A30C988-6D25-5437-58B1-AF48E994B4DD}"/>
              </a:ext>
            </a:extLst>
          </p:cNvPr>
          <p:cNvPicPr>
            <a:picLocks noChangeAspect="1"/>
          </p:cNvPicPr>
          <p:nvPr/>
        </p:nvPicPr>
        <p:blipFill>
          <a:blip r:embed="rId3"/>
          <a:stretch>
            <a:fillRect/>
          </a:stretch>
        </p:blipFill>
        <p:spPr>
          <a:xfrm>
            <a:off x="9220200" y="2170824"/>
            <a:ext cx="13435132" cy="10995188"/>
          </a:xfrm>
          <a:prstGeom prst="rect">
            <a:avLst/>
          </a:prstGeom>
        </p:spPr>
      </p:pic>
      <p:sp>
        <p:nvSpPr>
          <p:cNvPr id="2" name="Rectangle: Rounded Corners 1">
            <a:extLst>
              <a:ext uri="{FF2B5EF4-FFF2-40B4-BE49-F238E27FC236}">
                <a16:creationId xmlns:a16="http://schemas.microsoft.com/office/drawing/2014/main" id="{767E4753-4A83-19F0-DFDA-029423E64E8F}"/>
              </a:ext>
            </a:extLst>
          </p:cNvPr>
          <p:cNvSpPr/>
          <p:nvPr/>
        </p:nvSpPr>
        <p:spPr bwMode="auto">
          <a:xfrm>
            <a:off x="9220200" y="10625134"/>
            <a:ext cx="10668000" cy="2371732"/>
          </a:xfrm>
          <a:prstGeom prst="roundRect">
            <a:avLst/>
          </a:prstGeom>
          <a:solidFill>
            <a:schemeClr val="accent1"/>
          </a:solidFill>
          <a:ln>
            <a:solidFill>
              <a:schemeClr val="accent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82880" tIns="91440" rIns="182880" bIns="91440" numCol="1" rtlCol="0" anchor="t" anchorCtr="0" compatLnSpc="1">
            <a:prstTxWarp prst="textNoShape">
              <a:avLst/>
            </a:prstTxWarp>
          </a:bodyPr>
          <a:lstStyle/>
          <a:p>
            <a:pPr algn="ctr" defTabSz="1828800" eaLnBrk="0" fontAlgn="base" hangingPunct="0">
              <a:lnSpc>
                <a:spcPct val="90000"/>
              </a:lnSpc>
              <a:spcBef>
                <a:spcPts val="100"/>
              </a:spcBef>
              <a:spcAft>
                <a:spcPts val="500"/>
              </a:spcAft>
            </a:pPr>
            <a:r>
              <a:rPr lang="en-US" sz="4800" b="1" dirty="0">
                <a:solidFill>
                  <a:schemeClr val="bg1"/>
                </a:solidFill>
                <a:ea typeface="ＭＳ Ｐゴシック" pitchFamily="34" charset="-128"/>
              </a:rPr>
              <a:t>Refresher: </a:t>
            </a:r>
          </a:p>
          <a:p>
            <a:pPr defTabSz="1828800" eaLnBrk="0" fontAlgn="base" hangingPunct="0">
              <a:lnSpc>
                <a:spcPct val="90000"/>
              </a:lnSpc>
              <a:spcBef>
                <a:spcPts val="100"/>
              </a:spcBef>
              <a:spcAft>
                <a:spcPts val="500"/>
              </a:spcAft>
            </a:pPr>
            <a:r>
              <a:rPr lang="en-US" sz="4800" dirty="0">
                <a:solidFill>
                  <a:schemeClr val="bg1"/>
                </a:solidFill>
                <a:ea typeface="ＭＳ Ｐゴシック" pitchFamily="34" charset="-128"/>
                <a:sym typeface="Wingdings" panose="05000000000000000000" pitchFamily="2" charset="2"/>
              </a:rPr>
              <a:t>Do we interview un-registered outlets?</a:t>
            </a:r>
          </a:p>
        </p:txBody>
      </p:sp>
      <p:sp>
        <p:nvSpPr>
          <p:cNvPr id="6" name="TextBox 5">
            <a:extLst>
              <a:ext uri="{FF2B5EF4-FFF2-40B4-BE49-F238E27FC236}">
                <a16:creationId xmlns:a16="http://schemas.microsoft.com/office/drawing/2014/main" id="{F829FB9B-37C8-F3FC-DD38-8907B4DB628D}"/>
              </a:ext>
            </a:extLst>
          </p:cNvPr>
          <p:cNvSpPr txBox="1"/>
          <p:nvPr/>
        </p:nvSpPr>
        <p:spPr>
          <a:xfrm>
            <a:off x="265176" y="1400289"/>
            <a:ext cx="22655332" cy="830997"/>
          </a:xfrm>
          <a:prstGeom prst="rect">
            <a:avLst/>
          </a:prstGeom>
          <a:noFill/>
        </p:spPr>
        <p:txBody>
          <a:bodyPr wrap="square" rtlCol="0">
            <a:spAutoFit/>
          </a:bodyPr>
          <a:lstStyle/>
          <a:p>
            <a:r>
              <a:rPr lang="en-US" sz="4800" b="1" dirty="0">
                <a:solidFill>
                  <a:srgbClr val="C00000"/>
                </a:solidFill>
                <a:highlight>
                  <a:srgbClr val="FFFF00"/>
                </a:highlight>
              </a:rPr>
              <a:t>Note for facilitators: Update this slide with the questionnaire to be used in your study. </a:t>
            </a:r>
          </a:p>
        </p:txBody>
      </p:sp>
    </p:spTree>
    <p:extLst>
      <p:ext uri="{BB962C8B-B14F-4D97-AF65-F5344CB8AC3E}">
        <p14:creationId xmlns:p14="http://schemas.microsoft.com/office/powerpoint/2010/main" val="194281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E22EC432-E239-B042-8A34-C1E88455FE9C}"/>
              </a:ext>
            </a:extLst>
          </p:cNvPr>
          <p:cNvSpPr>
            <a:spLocks noGrp="1"/>
          </p:cNvSpPr>
          <p:nvPr>
            <p:ph type="title"/>
          </p:nvPr>
        </p:nvSpPr>
        <p:spPr>
          <a:xfrm>
            <a:off x="391391" y="414402"/>
            <a:ext cx="10058400" cy="1210588"/>
          </a:xfrm>
        </p:spPr>
        <p:txBody>
          <a:bodyPr>
            <a:spAutoFit/>
          </a:bodyPr>
          <a:lstStyle/>
          <a:p>
            <a:r>
              <a:rPr lang="en-US" sz="8000" dirty="0"/>
              <a:t>Agenda</a:t>
            </a:r>
          </a:p>
        </p:txBody>
      </p:sp>
      <p:sp>
        <p:nvSpPr>
          <p:cNvPr id="2" name="Text Placeholder 1">
            <a:extLst>
              <a:ext uri="{FF2B5EF4-FFF2-40B4-BE49-F238E27FC236}">
                <a16:creationId xmlns:a16="http://schemas.microsoft.com/office/drawing/2014/main" id="{2895AE61-BD46-2D45-AD23-13901F3A6346}"/>
              </a:ext>
            </a:extLst>
          </p:cNvPr>
          <p:cNvSpPr>
            <a:spLocks noGrp="1"/>
          </p:cNvSpPr>
          <p:nvPr>
            <p:ph type="body" sz="quarter" idx="4294967295"/>
          </p:nvPr>
        </p:nvSpPr>
        <p:spPr>
          <a:xfrm>
            <a:off x="11125200" y="3581400"/>
            <a:ext cx="12692744" cy="8097601"/>
          </a:xfrm>
        </p:spPr>
        <p:txBody>
          <a:bodyPr vert="horz" wrap="square" lIns="91440" tIns="45720" rIns="91440" bIns="45720" rtlCol="0" anchor="t">
            <a:spAutoFit/>
          </a:bodyPr>
          <a:lstStyle/>
          <a:p>
            <a:pPr marL="0" indent="0">
              <a:spcBef>
                <a:spcPts val="100"/>
              </a:spcBef>
              <a:spcAft>
                <a:spcPts val="500"/>
              </a:spcAft>
              <a:buNone/>
            </a:pPr>
            <a:r>
              <a:rPr lang="en-US" sz="4800" dirty="0"/>
              <a:t>5.1 Overview of questionnaire </a:t>
            </a:r>
          </a:p>
          <a:p>
            <a:pPr marL="0" indent="0">
              <a:spcBef>
                <a:spcPts val="100"/>
              </a:spcBef>
              <a:spcAft>
                <a:spcPts val="500"/>
              </a:spcAft>
              <a:buNone/>
            </a:pPr>
            <a:endParaRPr lang="en-US" sz="4800" dirty="0"/>
          </a:p>
          <a:p>
            <a:pPr marL="0" indent="0">
              <a:spcBef>
                <a:spcPts val="100"/>
              </a:spcBef>
              <a:spcAft>
                <a:spcPts val="500"/>
              </a:spcAft>
              <a:buNone/>
            </a:pPr>
            <a:r>
              <a:rPr lang="en-US" sz="4800" dirty="0"/>
              <a:t>5.2 Differences for wholesale outlets</a:t>
            </a:r>
          </a:p>
          <a:p>
            <a:pPr marL="0" indent="0">
              <a:spcBef>
                <a:spcPts val="100"/>
              </a:spcBef>
              <a:spcAft>
                <a:spcPts val="500"/>
              </a:spcAft>
              <a:buNone/>
            </a:pPr>
            <a:endParaRPr lang="en-US" sz="4800" dirty="0"/>
          </a:p>
          <a:p>
            <a:pPr marL="0" indent="0">
              <a:spcBef>
                <a:spcPts val="100"/>
              </a:spcBef>
              <a:spcAft>
                <a:spcPts val="500"/>
              </a:spcAft>
              <a:buNone/>
            </a:pPr>
            <a:r>
              <a:rPr lang="en-US" sz="4800" dirty="0"/>
              <a:t>5.3 Differences for informal outlets </a:t>
            </a:r>
          </a:p>
          <a:p>
            <a:pPr marL="0" indent="0">
              <a:spcBef>
                <a:spcPts val="100"/>
              </a:spcBef>
              <a:spcAft>
                <a:spcPts val="500"/>
              </a:spcAft>
              <a:buNone/>
            </a:pPr>
            <a:endParaRPr lang="en-US" sz="4800" dirty="0"/>
          </a:p>
          <a:p>
            <a:pPr marL="0" indent="0">
              <a:spcBef>
                <a:spcPts val="100"/>
              </a:spcBef>
              <a:spcAft>
                <a:spcPts val="500"/>
              </a:spcAft>
              <a:buNone/>
            </a:pPr>
            <a:r>
              <a:rPr lang="en-US" sz="4800" dirty="0">
                <a:ea typeface="Roboto Light"/>
                <a:cs typeface="Poppins Light"/>
              </a:rPr>
              <a:t>5.4 Interview technique and obstacles  </a:t>
            </a:r>
          </a:p>
          <a:p>
            <a:pPr marL="0" indent="0">
              <a:spcBef>
                <a:spcPts val="100"/>
              </a:spcBef>
              <a:spcAft>
                <a:spcPts val="500"/>
              </a:spcAft>
              <a:buNone/>
            </a:pPr>
            <a:r>
              <a:rPr lang="en-US" sz="4800" dirty="0">
                <a:ea typeface="Roboto Light"/>
                <a:cs typeface="Poppins Light"/>
              </a:rPr>
              <a:t> </a:t>
            </a:r>
          </a:p>
          <a:p>
            <a:pPr marL="0" indent="0">
              <a:spcBef>
                <a:spcPts val="100"/>
              </a:spcBef>
              <a:spcAft>
                <a:spcPts val="500"/>
              </a:spcAft>
              <a:buNone/>
            </a:pPr>
            <a:r>
              <a:rPr lang="en-US" sz="4800" dirty="0">
                <a:ea typeface="Roboto Light"/>
                <a:cs typeface="Poppins Light"/>
              </a:rPr>
              <a:t>5.5 Discussion of the questionnaire in local language(s)</a:t>
            </a:r>
          </a:p>
          <a:p>
            <a:pPr marL="742950" indent="-742950">
              <a:spcBef>
                <a:spcPts val="100"/>
              </a:spcBef>
              <a:spcAft>
                <a:spcPts val="500"/>
              </a:spcAft>
              <a:buFont typeface="+mj-lt"/>
              <a:buAutoNum type="arabicPeriod"/>
            </a:pPr>
            <a:endParaRPr lang="en-US" sz="4800" dirty="0"/>
          </a:p>
        </p:txBody>
      </p:sp>
      <p:pic>
        <p:nvPicPr>
          <p:cNvPr id="7" name="Picture Placeholder 6">
            <a:extLst>
              <a:ext uri="{FF2B5EF4-FFF2-40B4-BE49-F238E27FC236}">
                <a16:creationId xmlns:a16="http://schemas.microsoft.com/office/drawing/2014/main" id="{05C8AB88-5183-202A-7E70-BFFAA4C4BFB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p:blipFill>
        <p:spPr>
          <a:xfrm>
            <a:off x="32974" y="3241963"/>
            <a:ext cx="10799618" cy="8229600"/>
          </a:xfrm>
        </p:spPr>
      </p:pic>
      <p:sp>
        <p:nvSpPr>
          <p:cNvPr id="8" name="Rectangle 12">
            <a:extLst>
              <a:ext uri="{FF2B5EF4-FFF2-40B4-BE49-F238E27FC236}">
                <a16:creationId xmlns:a16="http://schemas.microsoft.com/office/drawing/2014/main" id="{7261BAF0-D230-429B-0D52-254A17558767}"/>
              </a:ext>
            </a:extLst>
          </p:cNvPr>
          <p:cNvSpPr>
            <a:spLocks noChangeAspect="1"/>
          </p:cNvSpPr>
          <p:nvPr/>
        </p:nvSpPr>
        <p:spPr>
          <a:xfrm rot="5400000" flipV="1">
            <a:off x="20782" y="3241964"/>
            <a:ext cx="8229600" cy="82296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4">
              <a:alpha val="6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4"/>
                </a:solidFill>
                <a:latin typeface="Poppins Black" pitchFamily="2" charset="77"/>
              </a:rPr>
              <a:t> </a:t>
            </a:r>
            <a:endParaRPr lang="ru-RU" dirty="0">
              <a:solidFill>
                <a:schemeClr val="accent4"/>
              </a:solidFill>
              <a:latin typeface="Roboto Light" panose="02000000000000000000" pitchFamily="2" charset="0"/>
            </a:endParaRPr>
          </a:p>
        </p:txBody>
      </p:sp>
    </p:spTree>
    <p:extLst>
      <p:ext uri="{BB962C8B-B14F-4D97-AF65-F5344CB8AC3E}">
        <p14:creationId xmlns:p14="http://schemas.microsoft.com/office/powerpoint/2010/main" val="1336958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0CDB4-5EBD-5473-D583-898E0C98EC27}"/>
              </a:ext>
            </a:extLst>
          </p:cNvPr>
          <p:cNvSpPr>
            <a:spLocks noGrp="1"/>
          </p:cNvSpPr>
          <p:nvPr>
            <p:ph type="title"/>
          </p:nvPr>
        </p:nvSpPr>
        <p:spPr>
          <a:xfrm>
            <a:off x="228600" y="332042"/>
            <a:ext cx="15544800" cy="1210588"/>
          </a:xfrm>
        </p:spPr>
        <p:txBody>
          <a:bodyPr/>
          <a:lstStyle/>
          <a:p>
            <a:r>
              <a:rPr lang="en-US" sz="8000" dirty="0"/>
              <a:t>Section x: End of interview</a:t>
            </a:r>
          </a:p>
        </p:txBody>
      </p:sp>
      <p:pic>
        <p:nvPicPr>
          <p:cNvPr id="4" name="Picture 3">
            <a:extLst>
              <a:ext uri="{FF2B5EF4-FFF2-40B4-BE49-F238E27FC236}">
                <a16:creationId xmlns:a16="http://schemas.microsoft.com/office/drawing/2014/main" id="{8F065040-F375-F9FE-26DC-D8C54DC6AFAE}"/>
              </a:ext>
            </a:extLst>
          </p:cNvPr>
          <p:cNvPicPr>
            <a:picLocks noChangeAspect="1"/>
          </p:cNvPicPr>
          <p:nvPr/>
        </p:nvPicPr>
        <p:blipFill>
          <a:blip r:embed="rId3"/>
          <a:stretch>
            <a:fillRect/>
          </a:stretch>
        </p:blipFill>
        <p:spPr>
          <a:xfrm>
            <a:off x="3352800" y="2173012"/>
            <a:ext cx="18249900" cy="10991833"/>
          </a:xfrm>
          <a:prstGeom prst="rect">
            <a:avLst/>
          </a:prstGeom>
        </p:spPr>
      </p:pic>
      <p:sp>
        <p:nvSpPr>
          <p:cNvPr id="3" name="Rectangle: Rounded Corners 2">
            <a:extLst>
              <a:ext uri="{FF2B5EF4-FFF2-40B4-BE49-F238E27FC236}">
                <a16:creationId xmlns:a16="http://schemas.microsoft.com/office/drawing/2014/main" id="{FB2DBB73-176C-F690-D57C-750754F72D0C}"/>
              </a:ext>
            </a:extLst>
          </p:cNvPr>
          <p:cNvSpPr/>
          <p:nvPr/>
        </p:nvSpPr>
        <p:spPr bwMode="auto">
          <a:xfrm>
            <a:off x="9220200" y="10625134"/>
            <a:ext cx="10668000" cy="2371732"/>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82880" tIns="91440" rIns="182880" bIns="91440" numCol="1" rtlCol="0" anchor="t" anchorCtr="0" compatLnSpc="1">
            <a:prstTxWarp prst="textNoShape">
              <a:avLst/>
            </a:prstTxWarp>
          </a:bodyPr>
          <a:lstStyle/>
          <a:p>
            <a:pPr algn="ctr" defTabSz="1828800" eaLnBrk="0" fontAlgn="base" hangingPunct="0">
              <a:lnSpc>
                <a:spcPct val="90000"/>
              </a:lnSpc>
              <a:spcBef>
                <a:spcPts val="100"/>
              </a:spcBef>
              <a:spcAft>
                <a:spcPts val="500"/>
              </a:spcAft>
            </a:pPr>
            <a:r>
              <a:rPr lang="en-US" sz="4800" b="1" dirty="0">
                <a:solidFill>
                  <a:schemeClr val="bg1"/>
                </a:solidFill>
                <a:ea typeface="ＭＳ Ｐゴシック" pitchFamily="34" charset="-128"/>
              </a:rPr>
              <a:t>Refresher: </a:t>
            </a:r>
          </a:p>
          <a:p>
            <a:pPr defTabSz="1828800" eaLnBrk="0" fontAlgn="base" hangingPunct="0">
              <a:lnSpc>
                <a:spcPct val="90000"/>
              </a:lnSpc>
              <a:spcBef>
                <a:spcPts val="100"/>
              </a:spcBef>
              <a:spcAft>
                <a:spcPts val="500"/>
              </a:spcAft>
            </a:pPr>
            <a:r>
              <a:rPr lang="en-US" sz="4800" dirty="0">
                <a:solidFill>
                  <a:schemeClr val="bg1"/>
                </a:solidFill>
                <a:ea typeface="ＭＳ Ｐゴシック" pitchFamily="34" charset="-128"/>
                <a:sym typeface="Wingdings" panose="05000000000000000000" pitchFamily="2" charset="2"/>
              </a:rPr>
              <a:t>What do we do if an outlet is temporarily closed?</a:t>
            </a:r>
          </a:p>
        </p:txBody>
      </p:sp>
      <p:sp>
        <p:nvSpPr>
          <p:cNvPr id="5" name="TextBox 4">
            <a:extLst>
              <a:ext uri="{FF2B5EF4-FFF2-40B4-BE49-F238E27FC236}">
                <a16:creationId xmlns:a16="http://schemas.microsoft.com/office/drawing/2014/main" id="{F415D572-3486-1D65-D47D-BE990491A9A2}"/>
              </a:ext>
            </a:extLst>
          </p:cNvPr>
          <p:cNvSpPr txBox="1"/>
          <p:nvPr/>
        </p:nvSpPr>
        <p:spPr>
          <a:xfrm>
            <a:off x="228600" y="1260369"/>
            <a:ext cx="22326600" cy="830997"/>
          </a:xfrm>
          <a:prstGeom prst="rect">
            <a:avLst/>
          </a:prstGeom>
          <a:noFill/>
        </p:spPr>
        <p:txBody>
          <a:bodyPr wrap="square" rtlCol="0">
            <a:spAutoFit/>
          </a:bodyPr>
          <a:lstStyle/>
          <a:p>
            <a:r>
              <a:rPr lang="en-US" sz="4800" b="1" dirty="0">
                <a:solidFill>
                  <a:srgbClr val="C00000"/>
                </a:solidFill>
                <a:highlight>
                  <a:srgbClr val="FFFF00"/>
                </a:highlight>
              </a:rPr>
              <a:t>Note for facilitators: Update this slide with the questionnaire to be used in your study.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514350" y="304801"/>
            <a:ext cx="5429250" cy="1118254"/>
          </a:xfrm>
        </p:spPr>
        <p:txBody>
          <a:bodyPr anchor="t"/>
          <a:lstStyle/>
          <a:p>
            <a:r>
              <a:rPr lang="en-GB" altLang="en-US" sz="8000" dirty="0">
                <a:cs typeface="Poppins"/>
              </a:rPr>
              <a:t>Example</a:t>
            </a:r>
            <a:br>
              <a:rPr lang="en-GB" altLang="en-US" sz="8000" dirty="0"/>
            </a:br>
            <a:r>
              <a:rPr lang="en-GB" altLang="en-US" sz="8000" dirty="0">
                <a:cs typeface="Poppins"/>
              </a:rPr>
              <a:t> </a:t>
            </a:r>
          </a:p>
        </p:txBody>
      </p:sp>
      <p:pic>
        <p:nvPicPr>
          <p:cNvPr id="2" name="Picture 1">
            <a:extLst>
              <a:ext uri="{FF2B5EF4-FFF2-40B4-BE49-F238E27FC236}">
                <a16:creationId xmlns:a16="http://schemas.microsoft.com/office/drawing/2014/main" id="{B580EA07-3BBF-FAB6-54C5-061402328EAD}"/>
              </a:ext>
            </a:extLst>
          </p:cNvPr>
          <p:cNvPicPr>
            <a:picLocks noChangeAspect="1"/>
          </p:cNvPicPr>
          <p:nvPr/>
        </p:nvPicPr>
        <p:blipFill>
          <a:blip r:embed="rId3"/>
          <a:stretch>
            <a:fillRect/>
          </a:stretch>
        </p:blipFill>
        <p:spPr>
          <a:xfrm>
            <a:off x="6477000" y="3429000"/>
            <a:ext cx="16194042" cy="9753599"/>
          </a:xfrm>
          <a:prstGeom prst="rect">
            <a:avLst/>
          </a:prstGeom>
        </p:spPr>
      </p:pic>
      <p:sp>
        <p:nvSpPr>
          <p:cNvPr id="3" name="TextBox 2">
            <a:extLst>
              <a:ext uri="{FF2B5EF4-FFF2-40B4-BE49-F238E27FC236}">
                <a16:creationId xmlns:a16="http://schemas.microsoft.com/office/drawing/2014/main" id="{7C5FF3CE-FBF8-B5F5-6CA0-BD8A3C81942B}"/>
              </a:ext>
            </a:extLst>
          </p:cNvPr>
          <p:cNvSpPr txBox="1"/>
          <p:nvPr/>
        </p:nvSpPr>
        <p:spPr>
          <a:xfrm>
            <a:off x="514350" y="1526898"/>
            <a:ext cx="22040850" cy="1569660"/>
          </a:xfrm>
          <a:prstGeom prst="rect">
            <a:avLst/>
          </a:prstGeom>
          <a:noFill/>
        </p:spPr>
        <p:txBody>
          <a:bodyPr wrap="square" rtlCol="0">
            <a:spAutoFit/>
          </a:bodyPr>
          <a:lstStyle/>
          <a:p>
            <a:r>
              <a:rPr lang="en-US" sz="4800" b="1" dirty="0">
                <a:solidFill>
                  <a:srgbClr val="C00000"/>
                </a:solidFill>
                <a:highlight>
                  <a:srgbClr val="FFFF00"/>
                </a:highlight>
              </a:rPr>
              <a:t>Note for facilitators: Update this slide with the questionnaire to be used in your study. Update the text highlighted in yellow.  </a:t>
            </a:r>
          </a:p>
        </p:txBody>
      </p:sp>
      <p:sp>
        <p:nvSpPr>
          <p:cNvPr id="4" name="TextBox 3">
            <a:extLst>
              <a:ext uri="{FF2B5EF4-FFF2-40B4-BE49-F238E27FC236}">
                <a16:creationId xmlns:a16="http://schemas.microsoft.com/office/drawing/2014/main" id="{6233F69E-E87C-5613-6DFC-2DAFAEB2FFAA}"/>
              </a:ext>
            </a:extLst>
          </p:cNvPr>
          <p:cNvSpPr txBox="1"/>
          <p:nvPr/>
        </p:nvSpPr>
        <p:spPr>
          <a:xfrm>
            <a:off x="514350" y="3657600"/>
            <a:ext cx="5962650" cy="6740307"/>
          </a:xfrm>
          <a:prstGeom prst="rect">
            <a:avLst/>
          </a:prstGeom>
          <a:noFill/>
        </p:spPr>
        <p:txBody>
          <a:bodyPr wrap="square" rtlCol="0">
            <a:spAutoFit/>
          </a:bodyPr>
          <a:lstStyle/>
          <a:p>
            <a:pPr>
              <a:lnSpc>
                <a:spcPct val="90000"/>
              </a:lnSpc>
              <a:spcBef>
                <a:spcPts val="100"/>
              </a:spcBef>
              <a:spcAft>
                <a:spcPts val="500"/>
              </a:spcAft>
            </a:pPr>
            <a:r>
              <a:rPr lang="en-US" sz="4800" dirty="0"/>
              <a:t>The date is </a:t>
            </a:r>
            <a:r>
              <a:rPr lang="en-US" sz="4800" dirty="0">
                <a:highlight>
                  <a:srgbClr val="FFFF00"/>
                </a:highlight>
              </a:rPr>
              <a:t>July 12, 2024</a:t>
            </a:r>
            <a:r>
              <a:rPr lang="en-US" sz="4800" dirty="0"/>
              <a:t>. When the interviewer visits the outlet for the 1st time, the interview is started, but then the outlet closed for lunch mid-way. What will we record for question C9? </a:t>
            </a:r>
          </a:p>
        </p:txBody>
      </p:sp>
    </p:spTree>
    <p:extLst>
      <p:ext uri="{BB962C8B-B14F-4D97-AF65-F5344CB8AC3E}">
        <p14:creationId xmlns:p14="http://schemas.microsoft.com/office/powerpoint/2010/main" val="1012837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3411-BA9A-64DE-F22E-16ABE6533F12}"/>
            </a:ext>
          </a:extLst>
        </p:cNvPr>
        <p:cNvGrpSpPr/>
        <p:nvPr/>
      </p:nvGrpSpPr>
      <p:grpSpPr>
        <a:xfrm>
          <a:off x="0" y="0"/>
          <a:ext cx="0" cy="0"/>
          <a:chOff x="0" y="0"/>
          <a:chExt cx="0" cy="0"/>
        </a:xfrm>
      </p:grpSpPr>
      <p:pic>
        <p:nvPicPr>
          <p:cNvPr id="8" name="Picture Placeholder 7" descr="A person in a pharmacy">
            <a:extLst>
              <a:ext uri="{FF2B5EF4-FFF2-40B4-BE49-F238E27FC236}">
                <a16:creationId xmlns:a16="http://schemas.microsoft.com/office/drawing/2014/main" id="{F092DE55-F5E4-65AA-D62C-611B259BA2A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7744" b="7744"/>
          <a:stretch>
            <a:fillRect/>
          </a:stretch>
        </p:blipFill>
        <p:spPr/>
      </p:pic>
      <p:sp>
        <p:nvSpPr>
          <p:cNvPr id="7" name="Rectangle 12">
            <a:extLst>
              <a:ext uri="{FF2B5EF4-FFF2-40B4-BE49-F238E27FC236}">
                <a16:creationId xmlns:a16="http://schemas.microsoft.com/office/drawing/2014/main" id="{34CA6418-EE17-E1E9-CC3C-6712847A3D92}"/>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latin typeface="Poppins Black" pitchFamily="2" charset="77"/>
              </a:rPr>
              <a:t> </a:t>
            </a:r>
            <a:endParaRPr lang="ru-RU" dirty="0">
              <a:latin typeface="Roboto Light" panose="02000000000000000000" pitchFamily="2" charset="0"/>
            </a:endParaRPr>
          </a:p>
        </p:txBody>
      </p:sp>
      <p:sp>
        <p:nvSpPr>
          <p:cNvPr id="3" name="Title 2">
            <a:extLst>
              <a:ext uri="{FF2B5EF4-FFF2-40B4-BE49-F238E27FC236}">
                <a16:creationId xmlns:a16="http://schemas.microsoft.com/office/drawing/2014/main" id="{D4078069-FA13-AE99-2539-CCC7ACCE1AEB}"/>
              </a:ext>
            </a:extLst>
          </p:cNvPr>
          <p:cNvSpPr>
            <a:spLocks noGrp="1"/>
          </p:cNvSpPr>
          <p:nvPr>
            <p:ph type="title"/>
          </p:nvPr>
        </p:nvSpPr>
        <p:spPr>
          <a:xfrm>
            <a:off x="152400" y="11201400"/>
            <a:ext cx="10058400" cy="2318583"/>
          </a:xfrm>
        </p:spPr>
        <p:txBody>
          <a:bodyPr/>
          <a:lstStyle/>
          <a:p>
            <a:r>
              <a:rPr lang="en-US" sz="8000" dirty="0"/>
              <a:t>5.2 Wholesale differences</a:t>
            </a:r>
          </a:p>
        </p:txBody>
      </p:sp>
    </p:spTree>
    <p:extLst>
      <p:ext uri="{BB962C8B-B14F-4D97-AF65-F5344CB8AC3E}">
        <p14:creationId xmlns:p14="http://schemas.microsoft.com/office/powerpoint/2010/main" val="2755153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FF2603-0E0E-2FA7-A364-17D43236046E}"/>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4B11FF6A-D126-0E56-DB92-31C540796481}"/>
              </a:ext>
            </a:extLst>
          </p:cNvPr>
          <p:cNvSpPr txBox="1">
            <a:spLocks/>
          </p:cNvSpPr>
          <p:nvPr/>
        </p:nvSpPr>
        <p:spPr bwMode="auto">
          <a:xfrm>
            <a:off x="304800" y="222851"/>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dirty="0">
                <a:latin typeface="+mj-lt"/>
              </a:rPr>
              <a:t>TRAINER NOTES</a:t>
            </a:r>
            <a:endParaRPr lang="en-US" sz="8000" b="1" kern="0" dirty="0">
              <a:latin typeface="+mj-lt"/>
            </a:endParaRPr>
          </a:p>
        </p:txBody>
      </p:sp>
      <p:sp>
        <p:nvSpPr>
          <p:cNvPr id="5" name="TextBox 4">
            <a:extLst>
              <a:ext uri="{FF2B5EF4-FFF2-40B4-BE49-F238E27FC236}">
                <a16:creationId xmlns:a16="http://schemas.microsoft.com/office/drawing/2014/main" id="{993F1C58-46A5-ACF7-555B-EB5D0EC31F58}"/>
              </a:ext>
            </a:extLst>
          </p:cNvPr>
          <p:cNvSpPr txBox="1"/>
          <p:nvPr/>
        </p:nvSpPr>
        <p:spPr>
          <a:xfrm>
            <a:off x="457200" y="1752600"/>
            <a:ext cx="21496020" cy="2308324"/>
          </a:xfrm>
          <a:prstGeom prst="rect">
            <a:avLst/>
          </a:prstGeom>
          <a:noFill/>
        </p:spPr>
        <p:txBody>
          <a:bodyPr wrap="square">
            <a:spAutoFit/>
          </a:bodyPr>
          <a:lstStyle/>
          <a:p>
            <a:r>
              <a:rPr lang="en-US" sz="4800" b="1" dirty="0">
                <a:ea typeface="+mj-ea"/>
                <a:cs typeface="+mj-cs"/>
              </a:rPr>
              <a:t>Objective:</a:t>
            </a:r>
          </a:p>
          <a:p>
            <a:r>
              <a:rPr lang="en-US" sz="4800" dirty="0"/>
              <a:t>Help data collectors understand how the wholesale version of the questionnaire differs from the retail version in structure, content, and flow.</a:t>
            </a:r>
          </a:p>
        </p:txBody>
      </p:sp>
      <p:sp>
        <p:nvSpPr>
          <p:cNvPr id="8" name="TextBox 7">
            <a:extLst>
              <a:ext uri="{FF2B5EF4-FFF2-40B4-BE49-F238E27FC236}">
                <a16:creationId xmlns:a16="http://schemas.microsoft.com/office/drawing/2014/main" id="{1FDF32A1-7B37-5957-05C1-CBB77DEBCFA6}"/>
              </a:ext>
            </a:extLst>
          </p:cNvPr>
          <p:cNvSpPr txBox="1"/>
          <p:nvPr/>
        </p:nvSpPr>
        <p:spPr>
          <a:xfrm>
            <a:off x="457200" y="4191000"/>
            <a:ext cx="23469600" cy="9042475"/>
          </a:xfrm>
          <a:prstGeom prst="rect">
            <a:avLst/>
          </a:prstGeom>
          <a:noFill/>
        </p:spPr>
        <p:txBody>
          <a:bodyPr wrap="square">
            <a:spAutoFit/>
          </a:bodyPr>
          <a:lstStyle/>
          <a:p>
            <a:pPr>
              <a:lnSpc>
                <a:spcPct val="90000"/>
              </a:lnSpc>
              <a:spcBef>
                <a:spcPts val="100"/>
              </a:spcBef>
              <a:spcAft>
                <a:spcPts val="500"/>
              </a:spcAft>
              <a:buNone/>
            </a:pPr>
            <a:r>
              <a:rPr lang="en-US" sz="4800" b="1" dirty="0">
                <a:ea typeface="+mj-ea"/>
                <a:cs typeface="+mj-cs"/>
              </a:rPr>
              <a:t>Prompts &amp; Answers:</a:t>
            </a:r>
            <a:endParaRPr lang="en-US" sz="4800" dirty="0">
              <a:ea typeface="+mj-ea"/>
              <a:cs typeface="+mj-cs"/>
            </a:endParaRPr>
          </a:p>
          <a:p>
            <a:pPr marL="571500" indent="-571500">
              <a:lnSpc>
                <a:spcPct val="90000"/>
              </a:lnSpc>
              <a:spcBef>
                <a:spcPts val="100"/>
              </a:spcBef>
              <a:spcAft>
                <a:spcPts val="500"/>
              </a:spcAft>
              <a:buFont typeface="Arial" panose="020B0604020202020204" pitchFamily="34" charset="0"/>
              <a:buChar char="•"/>
            </a:pPr>
            <a:r>
              <a:rPr lang="en-US" sz="4800" i="1" dirty="0"/>
              <a:t>Are wholesalers asked different questions?</a:t>
            </a:r>
            <a:br>
              <a:rPr lang="en-US" sz="4800" i="1" dirty="0"/>
            </a:br>
            <a:r>
              <a:rPr lang="en-US" sz="4800" i="1" dirty="0">
                <a:sym typeface="Wingdings" panose="05000000000000000000" pitchFamily="2" charset="2"/>
              </a:rPr>
              <a:t></a:t>
            </a:r>
            <a:r>
              <a:rPr lang="en-US" sz="4800" i="1" dirty="0"/>
              <a:t> The overall structure is the same, but some questions are added, skipped, or tailored based on wholesaler status</a:t>
            </a:r>
            <a:endParaRPr lang="en-US" sz="4800" dirty="0"/>
          </a:p>
          <a:p>
            <a:pPr marL="571500" indent="-571500">
              <a:lnSpc>
                <a:spcPct val="90000"/>
              </a:lnSpc>
              <a:spcBef>
                <a:spcPts val="100"/>
              </a:spcBef>
              <a:spcAft>
                <a:spcPts val="500"/>
              </a:spcAft>
              <a:buFont typeface="Arial" panose="020B0604020202020204" pitchFamily="34" charset="0"/>
              <a:buChar char="•"/>
            </a:pPr>
            <a:r>
              <a:rPr lang="en-US" sz="4800" i="1" dirty="0"/>
              <a:t>How is a wholesale outlet identified?</a:t>
            </a:r>
            <a:br>
              <a:rPr lang="en-US" sz="4800" i="1" dirty="0"/>
            </a:br>
            <a:r>
              <a:rPr lang="en-US" sz="4800" i="1" dirty="0">
                <a:sym typeface="Wingdings" panose="05000000000000000000" pitchFamily="2" charset="2"/>
              </a:rPr>
              <a:t></a:t>
            </a:r>
            <a:r>
              <a:rPr lang="en-US" sz="4800" i="1" dirty="0"/>
              <a:t> Selected at the start of the form, or flagged if a retail outlet reports selling for resale</a:t>
            </a:r>
            <a:endParaRPr lang="en-US" sz="4800" dirty="0"/>
          </a:p>
          <a:p>
            <a:pPr marL="571500" indent="-571500">
              <a:lnSpc>
                <a:spcPct val="90000"/>
              </a:lnSpc>
              <a:spcBef>
                <a:spcPts val="100"/>
              </a:spcBef>
              <a:spcAft>
                <a:spcPts val="500"/>
              </a:spcAft>
              <a:buFont typeface="Arial" panose="020B0604020202020204" pitchFamily="34" charset="0"/>
              <a:buChar char="•"/>
            </a:pPr>
            <a:r>
              <a:rPr lang="en-US" sz="4800" i="1" dirty="0"/>
              <a:t>What are the main changes?</a:t>
            </a:r>
            <a:br>
              <a:rPr lang="en-US" sz="4800" i="1" dirty="0"/>
            </a:br>
            <a:r>
              <a:rPr lang="en-US" sz="4800" i="1" dirty="0">
                <a:sym typeface="Wingdings" panose="05000000000000000000" pitchFamily="2" charset="2"/>
              </a:rPr>
              <a:t></a:t>
            </a:r>
            <a:r>
              <a:rPr lang="en-US" sz="4800" i="1" dirty="0"/>
              <a:t> Census outlet type options differ</a:t>
            </a:r>
            <a:br>
              <a:rPr lang="en-US" sz="4800" i="1" dirty="0"/>
            </a:br>
            <a:r>
              <a:rPr lang="en-US" sz="4800" i="1" dirty="0">
                <a:sym typeface="Wingdings" panose="05000000000000000000" pitchFamily="2" charset="2"/>
              </a:rPr>
              <a:t></a:t>
            </a:r>
            <a:r>
              <a:rPr lang="en-US" sz="4800" i="1" dirty="0"/>
              <a:t> Additional questions on clients, distribution practices, and resale</a:t>
            </a:r>
            <a:br>
              <a:rPr lang="en-US" sz="4800" i="1" dirty="0"/>
            </a:br>
            <a:r>
              <a:rPr lang="en-US" sz="4800" i="1" dirty="0">
                <a:sym typeface="Wingdings" panose="05000000000000000000" pitchFamily="2" charset="2"/>
              </a:rPr>
              <a:t></a:t>
            </a:r>
            <a:r>
              <a:rPr lang="en-US" sz="4800" i="1" dirty="0"/>
              <a:t> Provider knowledge questions may be skipped</a:t>
            </a:r>
            <a:br>
              <a:rPr lang="en-US" sz="4800" i="1" dirty="0"/>
            </a:br>
            <a:r>
              <a:rPr lang="en-US" sz="4800" i="1" dirty="0">
                <a:sym typeface="Wingdings" panose="05000000000000000000" pitchFamily="2" charset="2"/>
              </a:rPr>
              <a:t></a:t>
            </a:r>
            <a:r>
              <a:rPr lang="en-US" sz="4800" i="1" dirty="0"/>
              <a:t> Wholesale price fields appear in product audit</a:t>
            </a:r>
            <a:endParaRPr lang="en-US" sz="4800" dirty="0"/>
          </a:p>
          <a:p>
            <a:pPr marL="571500" indent="-571500">
              <a:lnSpc>
                <a:spcPct val="90000"/>
              </a:lnSpc>
              <a:spcBef>
                <a:spcPts val="100"/>
              </a:spcBef>
              <a:spcAft>
                <a:spcPts val="500"/>
              </a:spcAft>
              <a:buFont typeface="Arial" panose="020B0604020202020204" pitchFamily="34" charset="0"/>
              <a:buChar char="•"/>
            </a:pPr>
            <a:r>
              <a:rPr lang="en-US" sz="4800" i="1" dirty="0"/>
              <a:t>What if a retail outlet is also a wholesaler?</a:t>
            </a:r>
            <a:br>
              <a:rPr lang="en-US" sz="4800" i="1" dirty="0"/>
            </a:br>
            <a:r>
              <a:rPr lang="en-US" sz="4800" i="1" dirty="0">
                <a:sym typeface="Wingdings" panose="05000000000000000000" pitchFamily="2" charset="2"/>
              </a:rPr>
              <a:t></a:t>
            </a:r>
            <a:r>
              <a:rPr lang="en-US" sz="4800" i="1" dirty="0"/>
              <a:t> These are captured during screening and the questionnaire will adapt automatically</a:t>
            </a:r>
            <a:endParaRPr lang="en-US" sz="4800" dirty="0"/>
          </a:p>
        </p:txBody>
      </p:sp>
    </p:spTree>
    <p:extLst>
      <p:ext uri="{BB962C8B-B14F-4D97-AF65-F5344CB8AC3E}">
        <p14:creationId xmlns:p14="http://schemas.microsoft.com/office/powerpoint/2010/main" val="2726023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bwMode="auto">
          <a:xfrm>
            <a:off x="2209800" y="1067857"/>
            <a:ext cx="18288000" cy="22860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defTabSz="1828800" eaLnBrk="0" fontAlgn="base" hangingPunct="0">
              <a:spcBef>
                <a:spcPct val="0"/>
              </a:spcBef>
              <a:spcAft>
                <a:spcPct val="0"/>
              </a:spcAft>
              <a:defRPr/>
            </a:pPr>
            <a:endParaRPr lang="fr-CH" sz="5600" b="1" kern="0" dirty="0">
              <a:solidFill>
                <a:schemeClr val="accent6"/>
              </a:solidFill>
              <a:latin typeface="+mj-lt"/>
              <a:ea typeface="+mj-ea"/>
              <a:cs typeface="+mj-cs"/>
            </a:endParaRPr>
          </a:p>
        </p:txBody>
      </p:sp>
      <p:sp>
        <p:nvSpPr>
          <p:cNvPr id="9" name="Title 8">
            <a:extLst>
              <a:ext uri="{FF2B5EF4-FFF2-40B4-BE49-F238E27FC236}">
                <a16:creationId xmlns:a16="http://schemas.microsoft.com/office/drawing/2014/main" id="{B9098BCA-3AE0-3CB1-3E39-E1F8BCBD0604}"/>
              </a:ext>
            </a:extLst>
          </p:cNvPr>
          <p:cNvSpPr>
            <a:spLocks noGrp="1"/>
          </p:cNvSpPr>
          <p:nvPr>
            <p:ph type="title"/>
          </p:nvPr>
        </p:nvSpPr>
        <p:spPr>
          <a:xfrm>
            <a:off x="228600" y="304085"/>
            <a:ext cx="22631400" cy="4534575"/>
          </a:xfrm>
        </p:spPr>
        <p:txBody>
          <a:bodyPr/>
          <a:lstStyle/>
          <a:p>
            <a:r>
              <a:rPr lang="en-US" sz="8000" b="1" kern="0" dirty="0">
                <a:solidFill>
                  <a:schemeClr val="accent6"/>
                </a:solidFill>
                <a:latin typeface="+mj-lt"/>
                <a:ea typeface="+mj-ea"/>
                <a:cs typeface="+mj-cs"/>
              </a:rPr>
              <a:t>The wholesaler questionnaire includes all of the same sections as the retail questionnaire!</a:t>
            </a:r>
            <a:br>
              <a:rPr lang="en-US" sz="8000" b="1" kern="0" dirty="0">
                <a:solidFill>
                  <a:srgbClr val="0054BD"/>
                </a:solidFill>
                <a:latin typeface="+mj-lt"/>
                <a:ea typeface="+mj-ea"/>
                <a:cs typeface="+mj-cs"/>
              </a:rPr>
            </a:br>
            <a:endParaRPr lang="en-US" sz="8000" dirty="0"/>
          </a:p>
        </p:txBody>
      </p:sp>
      <p:sp>
        <p:nvSpPr>
          <p:cNvPr id="12" name="Content Placeholder 5">
            <a:extLst>
              <a:ext uri="{FF2B5EF4-FFF2-40B4-BE49-F238E27FC236}">
                <a16:creationId xmlns:a16="http://schemas.microsoft.com/office/drawing/2014/main" id="{B86D135A-E95E-BA7D-538C-A3B5357500C2}"/>
              </a:ext>
            </a:extLst>
          </p:cNvPr>
          <p:cNvSpPr txBox="1">
            <a:spLocks/>
          </p:cNvSpPr>
          <p:nvPr/>
        </p:nvSpPr>
        <p:spPr>
          <a:xfrm>
            <a:off x="13792200" y="6682077"/>
            <a:ext cx="5789770" cy="704858"/>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Operational practices</a:t>
            </a:r>
          </a:p>
        </p:txBody>
      </p:sp>
      <p:sp>
        <p:nvSpPr>
          <p:cNvPr id="13" name="Content Placeholder 5">
            <a:extLst>
              <a:ext uri="{FF2B5EF4-FFF2-40B4-BE49-F238E27FC236}">
                <a16:creationId xmlns:a16="http://schemas.microsoft.com/office/drawing/2014/main" id="{1520101D-8D52-FF7B-DC60-9204D39B7AF8}"/>
              </a:ext>
            </a:extLst>
          </p:cNvPr>
          <p:cNvSpPr txBox="1">
            <a:spLocks/>
          </p:cNvSpPr>
          <p:nvPr/>
        </p:nvSpPr>
        <p:spPr>
          <a:xfrm>
            <a:off x="4299937" y="4958775"/>
            <a:ext cx="8331204" cy="835094"/>
          </a:xfrm>
          <a:prstGeom prst="rect">
            <a:avLst/>
          </a:prstGeom>
          <a:solidFill>
            <a:schemeClr val="accent5"/>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Census information</a:t>
            </a:r>
          </a:p>
        </p:txBody>
      </p:sp>
      <p:sp>
        <p:nvSpPr>
          <p:cNvPr id="14" name="Content Placeholder 5">
            <a:extLst>
              <a:ext uri="{FF2B5EF4-FFF2-40B4-BE49-F238E27FC236}">
                <a16:creationId xmlns:a16="http://schemas.microsoft.com/office/drawing/2014/main" id="{D9BEE29C-4286-43EA-9097-09355E2F03C4}"/>
              </a:ext>
            </a:extLst>
          </p:cNvPr>
          <p:cNvSpPr txBox="1">
            <a:spLocks/>
          </p:cNvSpPr>
          <p:nvPr/>
        </p:nvSpPr>
        <p:spPr>
          <a:xfrm>
            <a:off x="4299937" y="6101155"/>
            <a:ext cx="8331204" cy="835094"/>
          </a:xfrm>
          <a:prstGeom prst="rect">
            <a:avLst/>
          </a:prstGeom>
          <a:solidFill>
            <a:schemeClr val="accent5"/>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Eligibility questions</a:t>
            </a:r>
          </a:p>
        </p:txBody>
      </p:sp>
      <p:sp>
        <p:nvSpPr>
          <p:cNvPr id="15" name="Content Placeholder 5">
            <a:extLst>
              <a:ext uri="{FF2B5EF4-FFF2-40B4-BE49-F238E27FC236}">
                <a16:creationId xmlns:a16="http://schemas.microsoft.com/office/drawing/2014/main" id="{234D65C0-8F0B-FD60-8D57-E0F3A4E2DA7A}"/>
              </a:ext>
            </a:extLst>
          </p:cNvPr>
          <p:cNvSpPr txBox="1">
            <a:spLocks/>
          </p:cNvSpPr>
          <p:nvPr/>
        </p:nvSpPr>
        <p:spPr>
          <a:xfrm>
            <a:off x="4299937" y="7243535"/>
            <a:ext cx="8331204" cy="835094"/>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Provider characteristics</a:t>
            </a:r>
          </a:p>
        </p:txBody>
      </p:sp>
      <p:sp>
        <p:nvSpPr>
          <p:cNvPr id="16" name="Content Placeholder 5">
            <a:extLst>
              <a:ext uri="{FF2B5EF4-FFF2-40B4-BE49-F238E27FC236}">
                <a16:creationId xmlns:a16="http://schemas.microsoft.com/office/drawing/2014/main" id="{F2C423CD-AB97-E0C7-A5FC-A5A65F159B52}"/>
              </a:ext>
            </a:extLst>
          </p:cNvPr>
          <p:cNvSpPr txBox="1">
            <a:spLocks/>
          </p:cNvSpPr>
          <p:nvPr/>
        </p:nvSpPr>
        <p:spPr>
          <a:xfrm>
            <a:off x="13792200" y="7770037"/>
            <a:ext cx="5789770" cy="704858"/>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Malaria knowledge</a:t>
            </a:r>
          </a:p>
        </p:txBody>
      </p:sp>
      <p:sp>
        <p:nvSpPr>
          <p:cNvPr id="17" name="Content Placeholder 5">
            <a:extLst>
              <a:ext uri="{FF2B5EF4-FFF2-40B4-BE49-F238E27FC236}">
                <a16:creationId xmlns:a16="http://schemas.microsoft.com/office/drawing/2014/main" id="{72119C0B-C0B7-E3F7-E557-FB0C4661F707}"/>
              </a:ext>
            </a:extLst>
          </p:cNvPr>
          <p:cNvSpPr txBox="1">
            <a:spLocks/>
          </p:cNvSpPr>
          <p:nvPr/>
        </p:nvSpPr>
        <p:spPr>
          <a:xfrm>
            <a:off x="4299937" y="8385915"/>
            <a:ext cx="8331204" cy="835094"/>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Digital preparedness/ practices</a:t>
            </a:r>
          </a:p>
        </p:txBody>
      </p:sp>
      <p:sp>
        <p:nvSpPr>
          <p:cNvPr id="18" name="Content Placeholder 5">
            <a:extLst>
              <a:ext uri="{FF2B5EF4-FFF2-40B4-BE49-F238E27FC236}">
                <a16:creationId xmlns:a16="http://schemas.microsoft.com/office/drawing/2014/main" id="{BA08F358-6A2A-05A6-7B90-09EAA1B96B94}"/>
              </a:ext>
            </a:extLst>
          </p:cNvPr>
          <p:cNvSpPr txBox="1">
            <a:spLocks/>
          </p:cNvSpPr>
          <p:nvPr/>
        </p:nvSpPr>
        <p:spPr>
          <a:xfrm>
            <a:off x="4299937" y="9528295"/>
            <a:ext cx="8331204" cy="835094"/>
          </a:xfrm>
          <a:prstGeom prst="rect">
            <a:avLst/>
          </a:prstGeom>
          <a:solidFill>
            <a:schemeClr val="accent1"/>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Product supplier information </a:t>
            </a:r>
          </a:p>
        </p:txBody>
      </p:sp>
      <p:sp>
        <p:nvSpPr>
          <p:cNvPr id="19" name="Content Placeholder 5">
            <a:extLst>
              <a:ext uri="{FF2B5EF4-FFF2-40B4-BE49-F238E27FC236}">
                <a16:creationId xmlns:a16="http://schemas.microsoft.com/office/drawing/2014/main" id="{46D27342-599D-4874-CF1C-EBCE481FE76C}"/>
              </a:ext>
            </a:extLst>
          </p:cNvPr>
          <p:cNvSpPr txBox="1">
            <a:spLocks/>
          </p:cNvSpPr>
          <p:nvPr/>
        </p:nvSpPr>
        <p:spPr>
          <a:xfrm>
            <a:off x="13792200" y="8857997"/>
            <a:ext cx="5789770" cy="704858"/>
          </a:xfrm>
          <a:prstGeom prst="rect">
            <a:avLst/>
          </a:prstGeom>
          <a:solidFill>
            <a:schemeClr val="accent1"/>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AM suppliers</a:t>
            </a:r>
          </a:p>
        </p:txBody>
      </p:sp>
      <p:sp>
        <p:nvSpPr>
          <p:cNvPr id="21" name="Content Placeholder 5">
            <a:extLst>
              <a:ext uri="{FF2B5EF4-FFF2-40B4-BE49-F238E27FC236}">
                <a16:creationId xmlns:a16="http://schemas.microsoft.com/office/drawing/2014/main" id="{897A05A8-DC7B-DC68-3379-70144DB8ED5A}"/>
              </a:ext>
            </a:extLst>
          </p:cNvPr>
          <p:cNvSpPr txBox="1">
            <a:spLocks/>
          </p:cNvSpPr>
          <p:nvPr/>
        </p:nvSpPr>
        <p:spPr>
          <a:xfrm>
            <a:off x="13792200" y="9945957"/>
            <a:ext cx="5789770" cy="704858"/>
          </a:xfrm>
          <a:prstGeom prst="rect">
            <a:avLst/>
          </a:prstGeom>
          <a:solidFill>
            <a:schemeClr val="accent1"/>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RDT suppliers</a:t>
            </a:r>
          </a:p>
        </p:txBody>
      </p:sp>
      <p:sp>
        <p:nvSpPr>
          <p:cNvPr id="22" name="Content Placeholder 5">
            <a:extLst>
              <a:ext uri="{FF2B5EF4-FFF2-40B4-BE49-F238E27FC236}">
                <a16:creationId xmlns:a16="http://schemas.microsoft.com/office/drawing/2014/main" id="{171E11C1-9D77-B9E3-C8BA-2D78AD7656B5}"/>
              </a:ext>
            </a:extLst>
          </p:cNvPr>
          <p:cNvSpPr txBox="1">
            <a:spLocks/>
          </p:cNvSpPr>
          <p:nvPr/>
        </p:nvSpPr>
        <p:spPr>
          <a:xfrm>
            <a:off x="4299937" y="10670675"/>
            <a:ext cx="8331204" cy="835094"/>
          </a:xfrm>
          <a:prstGeom prst="rect">
            <a:avLst/>
          </a:prstGeom>
          <a:solidFill>
            <a:schemeClr val="accent4"/>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Product audits</a:t>
            </a:r>
          </a:p>
        </p:txBody>
      </p:sp>
      <p:sp>
        <p:nvSpPr>
          <p:cNvPr id="25" name="Content Placeholder 5">
            <a:extLst>
              <a:ext uri="{FF2B5EF4-FFF2-40B4-BE49-F238E27FC236}">
                <a16:creationId xmlns:a16="http://schemas.microsoft.com/office/drawing/2014/main" id="{3D12B0ED-B710-9B23-4292-556F43E5D4E1}"/>
              </a:ext>
            </a:extLst>
          </p:cNvPr>
          <p:cNvSpPr txBox="1">
            <a:spLocks/>
          </p:cNvSpPr>
          <p:nvPr/>
        </p:nvSpPr>
        <p:spPr>
          <a:xfrm>
            <a:off x="13792200" y="11033917"/>
            <a:ext cx="5789770" cy="704858"/>
          </a:xfrm>
          <a:prstGeom prst="rect">
            <a:avLst/>
          </a:prstGeom>
          <a:solidFill>
            <a:schemeClr val="accent4"/>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Antimalarials</a:t>
            </a:r>
          </a:p>
        </p:txBody>
      </p:sp>
      <p:sp>
        <p:nvSpPr>
          <p:cNvPr id="27" name="Content Placeholder 5">
            <a:extLst>
              <a:ext uri="{FF2B5EF4-FFF2-40B4-BE49-F238E27FC236}">
                <a16:creationId xmlns:a16="http://schemas.microsoft.com/office/drawing/2014/main" id="{14079EF4-AEEB-1742-040D-A491809468FA}"/>
              </a:ext>
            </a:extLst>
          </p:cNvPr>
          <p:cNvSpPr txBox="1">
            <a:spLocks/>
          </p:cNvSpPr>
          <p:nvPr/>
        </p:nvSpPr>
        <p:spPr>
          <a:xfrm>
            <a:off x="13792200" y="12121881"/>
            <a:ext cx="5789770" cy="704858"/>
          </a:xfrm>
          <a:prstGeom prst="rect">
            <a:avLst/>
          </a:prstGeom>
          <a:solidFill>
            <a:schemeClr val="accent4"/>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RDTs</a:t>
            </a:r>
          </a:p>
        </p:txBody>
      </p:sp>
      <p:sp>
        <p:nvSpPr>
          <p:cNvPr id="29" name="Content Placeholder 5">
            <a:extLst>
              <a:ext uri="{FF2B5EF4-FFF2-40B4-BE49-F238E27FC236}">
                <a16:creationId xmlns:a16="http://schemas.microsoft.com/office/drawing/2014/main" id="{D6001E71-93CE-6DD3-C57E-99B5D66D961D}"/>
              </a:ext>
            </a:extLst>
          </p:cNvPr>
          <p:cNvSpPr txBox="1">
            <a:spLocks/>
          </p:cNvSpPr>
          <p:nvPr/>
        </p:nvSpPr>
        <p:spPr>
          <a:xfrm>
            <a:off x="4299937" y="11813049"/>
            <a:ext cx="8331204" cy="835094"/>
          </a:xfrm>
          <a:prstGeom prst="rect">
            <a:avLst/>
          </a:prstGeom>
          <a:solidFill>
            <a:schemeClr val="accent5"/>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Interview status</a:t>
            </a:r>
          </a:p>
        </p:txBody>
      </p:sp>
      <p:sp>
        <p:nvSpPr>
          <p:cNvPr id="33" name="Accolade ouvrante 29">
            <a:extLst>
              <a:ext uri="{FF2B5EF4-FFF2-40B4-BE49-F238E27FC236}">
                <a16:creationId xmlns:a16="http://schemas.microsoft.com/office/drawing/2014/main" id="{E1B36F0B-7BC3-3106-F0AB-848976272297}"/>
              </a:ext>
            </a:extLst>
          </p:cNvPr>
          <p:cNvSpPr/>
          <p:nvPr/>
        </p:nvSpPr>
        <p:spPr>
          <a:xfrm>
            <a:off x="12664567" y="5718367"/>
            <a:ext cx="920156" cy="2632274"/>
          </a:xfrm>
          <a:prstGeom prst="leftBrace">
            <a:avLst>
              <a:gd name="adj1" fmla="val 8333"/>
              <a:gd name="adj2" fmla="val 73988"/>
            </a:avLst>
          </a:prstGeom>
          <a:noFill/>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solidFill>
                <a:sysClr val="windowText" lastClr="000000"/>
              </a:solidFill>
            </a:endParaRPr>
          </a:p>
        </p:txBody>
      </p:sp>
      <p:sp>
        <p:nvSpPr>
          <p:cNvPr id="35" name="Accolade ouvrante 30">
            <a:extLst>
              <a:ext uri="{FF2B5EF4-FFF2-40B4-BE49-F238E27FC236}">
                <a16:creationId xmlns:a16="http://schemas.microsoft.com/office/drawing/2014/main" id="{D4439A85-8ED1-8177-0A9E-A1243013CC79}"/>
              </a:ext>
            </a:extLst>
          </p:cNvPr>
          <p:cNvSpPr/>
          <p:nvPr/>
        </p:nvSpPr>
        <p:spPr>
          <a:xfrm>
            <a:off x="12664567" y="11178842"/>
            <a:ext cx="920164" cy="1469300"/>
          </a:xfrm>
          <a:prstGeom prst="leftBrace">
            <a:avLst>
              <a:gd name="adj1" fmla="val 8333"/>
              <a:gd name="adj2" fmla="val 10585"/>
            </a:avLst>
          </a:prstGeom>
          <a:noFill/>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solidFill>
                <a:sysClr val="windowText" lastClr="000000"/>
              </a:solidFill>
            </a:endParaRPr>
          </a:p>
        </p:txBody>
      </p:sp>
      <p:sp>
        <p:nvSpPr>
          <p:cNvPr id="36" name="Content Placeholder 5">
            <a:extLst>
              <a:ext uri="{FF2B5EF4-FFF2-40B4-BE49-F238E27FC236}">
                <a16:creationId xmlns:a16="http://schemas.microsoft.com/office/drawing/2014/main" id="{DCE7BDFC-B5B4-ACF2-3F45-F4031B987FF6}"/>
              </a:ext>
            </a:extLst>
          </p:cNvPr>
          <p:cNvSpPr txBox="1">
            <a:spLocks/>
          </p:cNvSpPr>
          <p:nvPr/>
        </p:nvSpPr>
        <p:spPr>
          <a:xfrm>
            <a:off x="13792200" y="5594117"/>
            <a:ext cx="5789770" cy="704858"/>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Outlet characteristics</a:t>
            </a:r>
          </a:p>
        </p:txBody>
      </p:sp>
      <p:sp>
        <p:nvSpPr>
          <p:cNvPr id="37" name="Accolade ouvrante 30">
            <a:extLst>
              <a:ext uri="{FF2B5EF4-FFF2-40B4-BE49-F238E27FC236}">
                <a16:creationId xmlns:a16="http://schemas.microsoft.com/office/drawing/2014/main" id="{886D8AC2-B2D3-D30D-011F-5B85712E508C}"/>
              </a:ext>
            </a:extLst>
          </p:cNvPr>
          <p:cNvSpPr/>
          <p:nvPr/>
        </p:nvSpPr>
        <p:spPr>
          <a:xfrm>
            <a:off x="12631141" y="8996616"/>
            <a:ext cx="987008" cy="1520416"/>
          </a:xfrm>
          <a:prstGeom prst="leftBrace">
            <a:avLst>
              <a:gd name="adj1" fmla="val 8333"/>
              <a:gd name="adj2" fmla="val 66038"/>
            </a:avLst>
          </a:prstGeom>
          <a:noFill/>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solidFill>
                <a:sysClr val="windowText" lastClr="000000"/>
              </a:solidFill>
            </a:endParaRPr>
          </a:p>
        </p:txBody>
      </p:sp>
    </p:spTree>
    <p:extLst>
      <p:ext uri="{BB962C8B-B14F-4D97-AF65-F5344CB8AC3E}">
        <p14:creationId xmlns:p14="http://schemas.microsoft.com/office/powerpoint/2010/main" val="9949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5" grpId="0" animBg="1"/>
      <p:bldP spid="27" grpId="0" animBg="1"/>
      <p:bldP spid="29" grpId="0" animBg="1"/>
      <p:bldP spid="33" grpId="0" animBg="1"/>
      <p:bldP spid="35" grpId="0" animBg="1"/>
      <p:bldP spid="36" grpId="0" animBg="1"/>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9098BCA-3AE0-3CB1-3E39-E1F8BCBD0604}"/>
              </a:ext>
            </a:extLst>
          </p:cNvPr>
          <p:cNvSpPr>
            <a:spLocks noGrp="1"/>
          </p:cNvSpPr>
          <p:nvPr>
            <p:ph type="title"/>
          </p:nvPr>
        </p:nvSpPr>
        <p:spPr>
          <a:xfrm>
            <a:off x="304800" y="371814"/>
            <a:ext cx="20878800" cy="2318583"/>
          </a:xfrm>
        </p:spPr>
        <p:txBody>
          <a:bodyPr/>
          <a:lstStyle/>
          <a:p>
            <a:r>
              <a:rPr lang="fr-CH" sz="8000" b="1" kern="0" dirty="0">
                <a:solidFill>
                  <a:schemeClr val="accent6"/>
                </a:solidFill>
                <a:latin typeface="+mj-lt"/>
                <a:ea typeface="+mj-ea"/>
                <a:cs typeface="+mj-cs"/>
              </a:rPr>
              <a:t>Minor changes</a:t>
            </a:r>
            <a:br>
              <a:rPr lang="fr-CH" sz="8000" b="1" kern="0" dirty="0">
                <a:solidFill>
                  <a:srgbClr val="0054BD"/>
                </a:solidFill>
                <a:latin typeface="+mj-lt"/>
                <a:ea typeface="+mj-ea"/>
                <a:cs typeface="+mj-cs"/>
              </a:rPr>
            </a:br>
            <a:endParaRPr lang="en-US" sz="8000" dirty="0"/>
          </a:p>
        </p:txBody>
      </p:sp>
      <p:sp>
        <p:nvSpPr>
          <p:cNvPr id="13" name="Content Placeholder 5">
            <a:extLst>
              <a:ext uri="{FF2B5EF4-FFF2-40B4-BE49-F238E27FC236}">
                <a16:creationId xmlns:a16="http://schemas.microsoft.com/office/drawing/2014/main" id="{1520101D-8D52-FF7B-DC60-9204D39B7AF8}"/>
              </a:ext>
            </a:extLst>
          </p:cNvPr>
          <p:cNvSpPr txBox="1">
            <a:spLocks/>
          </p:cNvSpPr>
          <p:nvPr/>
        </p:nvSpPr>
        <p:spPr>
          <a:xfrm>
            <a:off x="1066800" y="2564293"/>
            <a:ext cx="7010400" cy="835094"/>
          </a:xfrm>
          <a:prstGeom prst="rect">
            <a:avLst/>
          </a:prstGeom>
          <a:solidFill>
            <a:schemeClr val="accent5"/>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800" b="1" dirty="0"/>
              <a:t>Census information</a:t>
            </a:r>
          </a:p>
        </p:txBody>
      </p:sp>
      <p:sp>
        <p:nvSpPr>
          <p:cNvPr id="3" name="TextBox 2">
            <a:extLst>
              <a:ext uri="{FF2B5EF4-FFF2-40B4-BE49-F238E27FC236}">
                <a16:creationId xmlns:a16="http://schemas.microsoft.com/office/drawing/2014/main" id="{980AA748-F2F2-A63C-D131-1725C90A8F12}"/>
              </a:ext>
            </a:extLst>
          </p:cNvPr>
          <p:cNvSpPr txBox="1"/>
          <p:nvPr/>
        </p:nvSpPr>
        <p:spPr>
          <a:xfrm>
            <a:off x="1066800" y="3962400"/>
            <a:ext cx="7010400" cy="3416320"/>
          </a:xfrm>
          <a:prstGeom prst="rect">
            <a:avLst/>
          </a:prstGeom>
          <a:noFill/>
        </p:spPr>
        <p:txBody>
          <a:bodyPr wrap="square" rtlCol="0">
            <a:spAutoFit/>
          </a:bodyPr>
          <a:lstStyle/>
          <a:p>
            <a:pPr>
              <a:lnSpc>
                <a:spcPct val="90000"/>
              </a:lnSpc>
              <a:spcBef>
                <a:spcPts val="100"/>
              </a:spcBef>
              <a:spcAft>
                <a:spcPts val="500"/>
              </a:spcAft>
            </a:pPr>
            <a:r>
              <a:rPr lang="en-US" sz="4800" dirty="0"/>
              <a:t>If a wholesale form is selected at the start of the interview, the outlet types you are given will be different </a:t>
            </a:r>
          </a:p>
        </p:txBody>
      </p:sp>
      <p:pic>
        <p:nvPicPr>
          <p:cNvPr id="6" name="Picture 5">
            <a:extLst>
              <a:ext uri="{FF2B5EF4-FFF2-40B4-BE49-F238E27FC236}">
                <a16:creationId xmlns:a16="http://schemas.microsoft.com/office/drawing/2014/main" id="{694764F0-21E8-05BC-38FE-29AE4E195710}"/>
              </a:ext>
            </a:extLst>
          </p:cNvPr>
          <p:cNvPicPr>
            <a:picLocks noChangeAspect="1"/>
          </p:cNvPicPr>
          <p:nvPr/>
        </p:nvPicPr>
        <p:blipFill rotWithShape="1">
          <a:blip r:embed="rId3"/>
          <a:srcRect t="11509"/>
          <a:stretch/>
        </p:blipFill>
        <p:spPr>
          <a:xfrm>
            <a:off x="1219200" y="7630136"/>
            <a:ext cx="6858000" cy="5695762"/>
          </a:xfrm>
          <a:prstGeom prst="rect">
            <a:avLst/>
          </a:prstGeom>
        </p:spPr>
      </p:pic>
      <p:sp>
        <p:nvSpPr>
          <p:cNvPr id="7" name="TextBox 6">
            <a:extLst>
              <a:ext uri="{FF2B5EF4-FFF2-40B4-BE49-F238E27FC236}">
                <a16:creationId xmlns:a16="http://schemas.microsoft.com/office/drawing/2014/main" id="{1383D465-4AC8-5DE7-E547-64DAF42EA970}"/>
              </a:ext>
            </a:extLst>
          </p:cNvPr>
          <p:cNvSpPr txBox="1"/>
          <p:nvPr/>
        </p:nvSpPr>
        <p:spPr>
          <a:xfrm>
            <a:off x="9015897" y="10058400"/>
            <a:ext cx="15139198" cy="2751522"/>
          </a:xfrm>
          <a:prstGeom prst="rect">
            <a:avLst/>
          </a:prstGeom>
          <a:noFill/>
        </p:spPr>
        <p:txBody>
          <a:bodyPr wrap="square" rtlCol="0">
            <a:spAutoFit/>
          </a:bodyPr>
          <a:lstStyle/>
          <a:p>
            <a:pPr>
              <a:lnSpc>
                <a:spcPct val="90000"/>
              </a:lnSpc>
              <a:spcBef>
                <a:spcPts val="100"/>
              </a:spcBef>
              <a:spcAft>
                <a:spcPts val="500"/>
              </a:spcAft>
            </a:pPr>
            <a:r>
              <a:rPr lang="en-US" sz="4800" dirty="0"/>
              <a:t>Other sections are also tailored to ask questions specific to wholesalers … or skip questions that are not relevant to wholesalers (like questions on provider knowledge)</a:t>
            </a:r>
          </a:p>
        </p:txBody>
      </p:sp>
      <p:pic>
        <p:nvPicPr>
          <p:cNvPr id="5" name="Picture 4">
            <a:extLst>
              <a:ext uri="{FF2B5EF4-FFF2-40B4-BE49-F238E27FC236}">
                <a16:creationId xmlns:a16="http://schemas.microsoft.com/office/drawing/2014/main" id="{E29FF1CE-B5DD-478F-641F-A3F6D2FE6B36}"/>
              </a:ext>
            </a:extLst>
          </p:cNvPr>
          <p:cNvPicPr>
            <a:picLocks noChangeAspect="1"/>
          </p:cNvPicPr>
          <p:nvPr/>
        </p:nvPicPr>
        <p:blipFill>
          <a:blip r:embed="rId4"/>
          <a:stretch>
            <a:fillRect/>
          </a:stretch>
        </p:blipFill>
        <p:spPr>
          <a:xfrm>
            <a:off x="9015897" y="2564293"/>
            <a:ext cx="13741912" cy="6716623"/>
          </a:xfrm>
          <a:prstGeom prst="rect">
            <a:avLst/>
          </a:prstGeom>
        </p:spPr>
      </p:pic>
      <p:sp>
        <p:nvSpPr>
          <p:cNvPr id="2" name="TextBox 1">
            <a:extLst>
              <a:ext uri="{FF2B5EF4-FFF2-40B4-BE49-F238E27FC236}">
                <a16:creationId xmlns:a16="http://schemas.microsoft.com/office/drawing/2014/main" id="{37D089BD-2489-FF32-9E05-54CCBAA47D1E}"/>
              </a:ext>
            </a:extLst>
          </p:cNvPr>
          <p:cNvSpPr txBox="1"/>
          <p:nvPr/>
        </p:nvSpPr>
        <p:spPr>
          <a:xfrm>
            <a:off x="283464" y="1473366"/>
            <a:ext cx="22474345" cy="830997"/>
          </a:xfrm>
          <a:prstGeom prst="rect">
            <a:avLst/>
          </a:prstGeom>
          <a:noFill/>
        </p:spPr>
        <p:txBody>
          <a:bodyPr wrap="square" rtlCol="0">
            <a:spAutoFit/>
          </a:bodyPr>
          <a:lstStyle/>
          <a:p>
            <a:r>
              <a:rPr lang="en-US" sz="4800" b="1" dirty="0">
                <a:solidFill>
                  <a:srgbClr val="C00000"/>
                </a:solidFill>
                <a:highlight>
                  <a:srgbClr val="FFFF00"/>
                </a:highlight>
              </a:rPr>
              <a:t>Note for facilitators: Update this slide with the questionnaire to be used in your study. </a:t>
            </a:r>
          </a:p>
        </p:txBody>
      </p:sp>
    </p:spTree>
    <p:extLst>
      <p:ext uri="{BB962C8B-B14F-4D97-AF65-F5344CB8AC3E}">
        <p14:creationId xmlns:p14="http://schemas.microsoft.com/office/powerpoint/2010/main" val="393230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bwMode="auto">
          <a:xfrm>
            <a:off x="2362200" y="174963"/>
            <a:ext cx="18288000" cy="22860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defTabSz="1828800" eaLnBrk="0" fontAlgn="base" hangingPunct="0">
              <a:spcBef>
                <a:spcPct val="0"/>
              </a:spcBef>
              <a:spcAft>
                <a:spcPct val="0"/>
              </a:spcAft>
              <a:defRPr/>
            </a:pPr>
            <a:endParaRPr lang="fr-CH" sz="5600" b="1" kern="0" dirty="0">
              <a:solidFill>
                <a:schemeClr val="accent6"/>
              </a:solidFill>
              <a:latin typeface="+mj-lt"/>
              <a:ea typeface="+mj-ea"/>
              <a:cs typeface="+mj-cs"/>
            </a:endParaRPr>
          </a:p>
        </p:txBody>
      </p:sp>
      <p:sp>
        <p:nvSpPr>
          <p:cNvPr id="9" name="Title 8">
            <a:extLst>
              <a:ext uri="{FF2B5EF4-FFF2-40B4-BE49-F238E27FC236}">
                <a16:creationId xmlns:a16="http://schemas.microsoft.com/office/drawing/2014/main" id="{B9098BCA-3AE0-3CB1-3E39-E1F8BCBD0604}"/>
              </a:ext>
            </a:extLst>
          </p:cNvPr>
          <p:cNvSpPr>
            <a:spLocks noGrp="1"/>
          </p:cNvSpPr>
          <p:nvPr>
            <p:ph type="title"/>
          </p:nvPr>
        </p:nvSpPr>
        <p:spPr>
          <a:xfrm>
            <a:off x="304800" y="430560"/>
            <a:ext cx="20878800" cy="2318583"/>
          </a:xfrm>
        </p:spPr>
        <p:txBody>
          <a:bodyPr/>
          <a:lstStyle/>
          <a:p>
            <a:r>
              <a:rPr lang="fr-CH" sz="8000" b="1" kern="0" dirty="0">
                <a:solidFill>
                  <a:schemeClr val="accent6"/>
                </a:solidFill>
                <a:latin typeface="+mj-lt"/>
                <a:ea typeface="+mj-ea"/>
                <a:cs typeface="+mj-cs"/>
              </a:rPr>
              <a:t>MAJOR changes</a:t>
            </a:r>
            <a:br>
              <a:rPr lang="fr-CH" sz="8000" b="1" kern="0" dirty="0">
                <a:solidFill>
                  <a:srgbClr val="0054BD"/>
                </a:solidFill>
                <a:latin typeface="+mj-lt"/>
                <a:ea typeface="+mj-ea"/>
                <a:cs typeface="+mj-cs"/>
              </a:rPr>
            </a:br>
            <a:endParaRPr lang="en-US" sz="8000" dirty="0"/>
          </a:p>
        </p:txBody>
      </p:sp>
      <p:sp>
        <p:nvSpPr>
          <p:cNvPr id="3" name="TextBox 2">
            <a:extLst>
              <a:ext uri="{FF2B5EF4-FFF2-40B4-BE49-F238E27FC236}">
                <a16:creationId xmlns:a16="http://schemas.microsoft.com/office/drawing/2014/main" id="{980AA748-F2F2-A63C-D131-1725C90A8F12}"/>
              </a:ext>
            </a:extLst>
          </p:cNvPr>
          <p:cNvSpPr txBox="1"/>
          <p:nvPr/>
        </p:nvSpPr>
        <p:spPr>
          <a:xfrm>
            <a:off x="9271002" y="2043416"/>
            <a:ext cx="13131798" cy="4158061"/>
          </a:xfrm>
          <a:prstGeom prst="rect">
            <a:avLst/>
          </a:prstGeom>
          <a:noFill/>
        </p:spPr>
        <p:txBody>
          <a:bodyPr wrap="square" rtlCol="0">
            <a:spAutoFit/>
          </a:bodyPr>
          <a:lstStyle/>
          <a:p>
            <a:pPr marL="285750" indent="-285750">
              <a:lnSpc>
                <a:spcPct val="90000"/>
              </a:lnSpc>
              <a:spcBef>
                <a:spcPts val="100"/>
              </a:spcBef>
              <a:spcAft>
                <a:spcPts val="500"/>
              </a:spcAft>
              <a:buFont typeface="Arial" panose="020B0604020202020204" pitchFamily="34" charset="0"/>
              <a:buChar char="•"/>
            </a:pPr>
            <a:r>
              <a:rPr lang="en-US" sz="4800" dirty="0"/>
              <a:t>If a wholesale form is selected at the start of the interview OR if the retail outlet reports selling products for resale, additional questions will be included on their business practices </a:t>
            </a:r>
          </a:p>
          <a:p>
            <a:pPr marL="285750" indent="-285750">
              <a:lnSpc>
                <a:spcPct val="90000"/>
              </a:lnSpc>
              <a:spcBef>
                <a:spcPts val="100"/>
              </a:spcBef>
              <a:spcAft>
                <a:spcPts val="500"/>
              </a:spcAft>
              <a:buFont typeface="Arial" panose="020B0604020202020204" pitchFamily="34" charset="0"/>
              <a:buChar char="•"/>
            </a:pPr>
            <a:r>
              <a:rPr lang="en-US" sz="4800" dirty="0"/>
              <a:t>These include who their customers are, where they are located, how they distribute, etc.</a:t>
            </a:r>
          </a:p>
        </p:txBody>
      </p:sp>
      <p:sp>
        <p:nvSpPr>
          <p:cNvPr id="7" name="TextBox 6">
            <a:extLst>
              <a:ext uri="{FF2B5EF4-FFF2-40B4-BE49-F238E27FC236}">
                <a16:creationId xmlns:a16="http://schemas.microsoft.com/office/drawing/2014/main" id="{1383D465-4AC8-5DE7-E547-64DAF42EA970}"/>
              </a:ext>
            </a:extLst>
          </p:cNvPr>
          <p:cNvSpPr txBox="1"/>
          <p:nvPr/>
        </p:nvSpPr>
        <p:spPr>
          <a:xfrm>
            <a:off x="9243570" y="8458200"/>
            <a:ext cx="13768830" cy="2751522"/>
          </a:xfrm>
          <a:prstGeom prst="rect">
            <a:avLst/>
          </a:prstGeom>
          <a:noFill/>
        </p:spPr>
        <p:txBody>
          <a:bodyPr wrap="square" rtlCol="0">
            <a:spAutoFit/>
          </a:bodyPr>
          <a:lstStyle/>
          <a:p>
            <a:pPr marL="285750" indent="-285750">
              <a:lnSpc>
                <a:spcPct val="90000"/>
              </a:lnSpc>
              <a:spcBef>
                <a:spcPts val="100"/>
              </a:spcBef>
              <a:spcAft>
                <a:spcPts val="500"/>
              </a:spcAft>
              <a:buFont typeface="Arial" panose="020B0604020202020204" pitchFamily="34" charset="0"/>
              <a:buChar char="•"/>
            </a:pPr>
            <a:r>
              <a:rPr lang="en-US" sz="4800" dirty="0"/>
              <a:t>Similarly in the product audits, if the wholesale form is selected or the retail outlet reports supplying commodities, additional questions on wholesale prices and practices will be included</a:t>
            </a:r>
          </a:p>
        </p:txBody>
      </p:sp>
      <p:sp>
        <p:nvSpPr>
          <p:cNvPr id="4" name="Content Placeholder 5">
            <a:extLst>
              <a:ext uri="{FF2B5EF4-FFF2-40B4-BE49-F238E27FC236}">
                <a16:creationId xmlns:a16="http://schemas.microsoft.com/office/drawing/2014/main" id="{DF6E1619-EA28-F0A1-4D58-3637D687F497}"/>
              </a:ext>
            </a:extLst>
          </p:cNvPr>
          <p:cNvSpPr txBox="1">
            <a:spLocks/>
          </p:cNvSpPr>
          <p:nvPr/>
        </p:nvSpPr>
        <p:spPr>
          <a:xfrm>
            <a:off x="457200" y="2043416"/>
            <a:ext cx="8331204" cy="835094"/>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800" b="1" dirty="0"/>
              <a:t>Provider characteristics</a:t>
            </a:r>
          </a:p>
        </p:txBody>
      </p:sp>
      <p:sp>
        <p:nvSpPr>
          <p:cNvPr id="5" name="Content Placeholder 5">
            <a:extLst>
              <a:ext uri="{FF2B5EF4-FFF2-40B4-BE49-F238E27FC236}">
                <a16:creationId xmlns:a16="http://schemas.microsoft.com/office/drawing/2014/main" id="{C39344E5-CEF0-A316-C1FD-08F51082EF30}"/>
              </a:ext>
            </a:extLst>
          </p:cNvPr>
          <p:cNvSpPr txBox="1">
            <a:spLocks/>
          </p:cNvSpPr>
          <p:nvPr/>
        </p:nvSpPr>
        <p:spPr>
          <a:xfrm>
            <a:off x="457200" y="8629020"/>
            <a:ext cx="8331204" cy="835094"/>
          </a:xfrm>
          <a:prstGeom prst="rect">
            <a:avLst/>
          </a:prstGeom>
          <a:solidFill>
            <a:schemeClr val="accent4"/>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800" b="1" dirty="0"/>
              <a:t>Product audits</a:t>
            </a:r>
          </a:p>
        </p:txBody>
      </p:sp>
    </p:spTree>
    <p:extLst>
      <p:ext uri="{BB962C8B-B14F-4D97-AF65-F5344CB8AC3E}">
        <p14:creationId xmlns:p14="http://schemas.microsoft.com/office/powerpoint/2010/main" val="3096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8667C1-54EF-B166-9D69-A3EA28F8E4A1}"/>
              </a:ext>
            </a:extLst>
          </p:cNvPr>
          <p:cNvPicPr>
            <a:picLocks noChangeAspect="1"/>
          </p:cNvPicPr>
          <p:nvPr/>
        </p:nvPicPr>
        <p:blipFill>
          <a:blip r:embed="rId2"/>
          <a:stretch>
            <a:fillRect/>
          </a:stretch>
        </p:blipFill>
        <p:spPr>
          <a:xfrm>
            <a:off x="2530795" y="1676400"/>
            <a:ext cx="19322410" cy="11128248"/>
          </a:xfrm>
          <a:prstGeom prst="rect">
            <a:avLst/>
          </a:prstGeom>
        </p:spPr>
      </p:pic>
      <p:sp>
        <p:nvSpPr>
          <p:cNvPr id="2" name="TextBox 1">
            <a:extLst>
              <a:ext uri="{FF2B5EF4-FFF2-40B4-BE49-F238E27FC236}">
                <a16:creationId xmlns:a16="http://schemas.microsoft.com/office/drawing/2014/main" id="{758876C9-947E-30B0-ED03-234C3ACBE68F}"/>
              </a:ext>
            </a:extLst>
          </p:cNvPr>
          <p:cNvSpPr txBox="1"/>
          <p:nvPr/>
        </p:nvSpPr>
        <p:spPr>
          <a:xfrm>
            <a:off x="152400" y="381000"/>
            <a:ext cx="22479000" cy="830997"/>
          </a:xfrm>
          <a:prstGeom prst="rect">
            <a:avLst/>
          </a:prstGeom>
          <a:noFill/>
        </p:spPr>
        <p:txBody>
          <a:bodyPr wrap="square" rtlCol="0">
            <a:spAutoFit/>
          </a:bodyPr>
          <a:lstStyle/>
          <a:p>
            <a:r>
              <a:rPr lang="en-US" sz="4800" b="1" dirty="0">
                <a:solidFill>
                  <a:srgbClr val="C00000"/>
                </a:solidFill>
                <a:highlight>
                  <a:srgbClr val="FFFF00"/>
                </a:highlight>
              </a:rPr>
              <a:t>Note for facilitators: Update this slide with the questionnaire to be used in your study. </a:t>
            </a:r>
          </a:p>
        </p:txBody>
      </p:sp>
    </p:spTree>
    <p:extLst>
      <p:ext uri="{BB962C8B-B14F-4D97-AF65-F5344CB8AC3E}">
        <p14:creationId xmlns:p14="http://schemas.microsoft.com/office/powerpoint/2010/main" val="3445447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3411-BA9A-64DE-F22E-16ABE6533F12}"/>
            </a:ext>
          </a:extLst>
        </p:cNvPr>
        <p:cNvGrpSpPr/>
        <p:nvPr/>
      </p:nvGrpSpPr>
      <p:grpSpPr>
        <a:xfrm>
          <a:off x="0" y="0"/>
          <a:ext cx="0" cy="0"/>
          <a:chOff x="0" y="0"/>
          <a:chExt cx="0" cy="0"/>
        </a:xfrm>
      </p:grpSpPr>
      <p:pic>
        <p:nvPicPr>
          <p:cNvPr id="8" name="Picture Placeholder 7" descr="A person in a pharmacy">
            <a:extLst>
              <a:ext uri="{FF2B5EF4-FFF2-40B4-BE49-F238E27FC236}">
                <a16:creationId xmlns:a16="http://schemas.microsoft.com/office/drawing/2014/main" id="{F092DE55-F5E4-65AA-D62C-611B259BA2A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7744" b="7744"/>
          <a:stretch>
            <a:fillRect/>
          </a:stretch>
        </p:blipFill>
        <p:spPr/>
      </p:pic>
      <p:sp>
        <p:nvSpPr>
          <p:cNvPr id="7" name="Rectangle 12">
            <a:extLst>
              <a:ext uri="{FF2B5EF4-FFF2-40B4-BE49-F238E27FC236}">
                <a16:creationId xmlns:a16="http://schemas.microsoft.com/office/drawing/2014/main" id="{34CA6418-EE17-E1E9-CC3C-6712847A3D92}"/>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latin typeface="Poppins Black" pitchFamily="2" charset="77"/>
              </a:rPr>
              <a:t> </a:t>
            </a:r>
            <a:endParaRPr lang="ru-RU" dirty="0">
              <a:latin typeface="Roboto Light" panose="02000000000000000000" pitchFamily="2" charset="0"/>
            </a:endParaRPr>
          </a:p>
        </p:txBody>
      </p:sp>
      <p:sp>
        <p:nvSpPr>
          <p:cNvPr id="3" name="Title 2">
            <a:extLst>
              <a:ext uri="{FF2B5EF4-FFF2-40B4-BE49-F238E27FC236}">
                <a16:creationId xmlns:a16="http://schemas.microsoft.com/office/drawing/2014/main" id="{D4078069-FA13-AE99-2539-CCC7ACCE1AEB}"/>
              </a:ext>
            </a:extLst>
          </p:cNvPr>
          <p:cNvSpPr>
            <a:spLocks noGrp="1"/>
          </p:cNvSpPr>
          <p:nvPr>
            <p:ph type="title"/>
          </p:nvPr>
        </p:nvSpPr>
        <p:spPr>
          <a:xfrm>
            <a:off x="304800" y="11125200"/>
            <a:ext cx="10058400" cy="2318583"/>
          </a:xfrm>
        </p:spPr>
        <p:txBody>
          <a:bodyPr/>
          <a:lstStyle/>
          <a:p>
            <a:r>
              <a:rPr lang="en-US" sz="8000" dirty="0"/>
              <a:t>5.3 Informal differences</a:t>
            </a:r>
          </a:p>
        </p:txBody>
      </p:sp>
    </p:spTree>
    <p:extLst>
      <p:ext uri="{BB962C8B-B14F-4D97-AF65-F5344CB8AC3E}">
        <p14:creationId xmlns:p14="http://schemas.microsoft.com/office/powerpoint/2010/main" val="2265794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CBFB684-9086-DAF8-5AE2-55B343D7635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E076760D-26D9-9A2C-1B66-5ADA80495093}"/>
              </a:ext>
            </a:extLst>
          </p:cNvPr>
          <p:cNvSpPr txBox="1">
            <a:spLocks/>
          </p:cNvSpPr>
          <p:nvPr/>
        </p:nvSpPr>
        <p:spPr bwMode="auto">
          <a:xfrm>
            <a:off x="304800" y="0"/>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dirty="0">
                <a:latin typeface="+mj-lt"/>
              </a:rPr>
              <a:t>TRAINER NOTES</a:t>
            </a:r>
            <a:endParaRPr lang="en-US" sz="8000" b="1" kern="0" dirty="0">
              <a:latin typeface="+mj-lt"/>
            </a:endParaRPr>
          </a:p>
        </p:txBody>
      </p:sp>
      <p:sp>
        <p:nvSpPr>
          <p:cNvPr id="5" name="TextBox 4">
            <a:extLst>
              <a:ext uri="{FF2B5EF4-FFF2-40B4-BE49-F238E27FC236}">
                <a16:creationId xmlns:a16="http://schemas.microsoft.com/office/drawing/2014/main" id="{F6CA200A-AE35-2968-F931-50FF8863A5B2}"/>
              </a:ext>
            </a:extLst>
          </p:cNvPr>
          <p:cNvSpPr txBox="1"/>
          <p:nvPr/>
        </p:nvSpPr>
        <p:spPr>
          <a:xfrm>
            <a:off x="451104" y="1524000"/>
            <a:ext cx="22098000" cy="2828467"/>
          </a:xfrm>
          <a:prstGeom prst="rect">
            <a:avLst/>
          </a:prstGeom>
          <a:noFill/>
        </p:spPr>
        <p:txBody>
          <a:bodyPr wrap="square">
            <a:spAutoFit/>
          </a:bodyPr>
          <a:lstStyle/>
          <a:p>
            <a:pPr>
              <a:lnSpc>
                <a:spcPct val="90000"/>
              </a:lnSpc>
              <a:spcBef>
                <a:spcPts val="100"/>
              </a:spcBef>
              <a:spcAft>
                <a:spcPts val="500"/>
              </a:spcAft>
            </a:pPr>
            <a:r>
              <a:rPr lang="en-US" sz="4800" b="1" dirty="0">
                <a:ea typeface="+mj-ea"/>
                <a:cs typeface="+mj-cs"/>
              </a:rPr>
              <a:t>Objective:</a:t>
            </a:r>
          </a:p>
          <a:p>
            <a:pPr>
              <a:lnSpc>
                <a:spcPct val="90000"/>
              </a:lnSpc>
              <a:spcBef>
                <a:spcPts val="100"/>
              </a:spcBef>
              <a:spcAft>
                <a:spcPts val="500"/>
              </a:spcAft>
            </a:pPr>
            <a:r>
              <a:rPr lang="en-US" sz="4800" dirty="0"/>
              <a:t>Help data collectors understand how the questionnaire adapts for informal outlets, and how to ensure respondent confidentiality while still collecting key product data.</a:t>
            </a:r>
          </a:p>
        </p:txBody>
      </p:sp>
      <p:sp>
        <p:nvSpPr>
          <p:cNvPr id="8" name="TextBox 7">
            <a:extLst>
              <a:ext uri="{FF2B5EF4-FFF2-40B4-BE49-F238E27FC236}">
                <a16:creationId xmlns:a16="http://schemas.microsoft.com/office/drawing/2014/main" id="{DF3D6F91-2271-06FC-592B-BF006B920614}"/>
              </a:ext>
            </a:extLst>
          </p:cNvPr>
          <p:cNvSpPr txBox="1"/>
          <p:nvPr/>
        </p:nvSpPr>
        <p:spPr>
          <a:xfrm>
            <a:off x="457200" y="4485781"/>
            <a:ext cx="23926800" cy="9230219"/>
          </a:xfrm>
          <a:prstGeom prst="rect">
            <a:avLst/>
          </a:prstGeom>
          <a:noFill/>
        </p:spPr>
        <p:txBody>
          <a:bodyPr wrap="square">
            <a:spAutoFit/>
          </a:bodyPr>
          <a:lstStyle/>
          <a:p>
            <a:pPr>
              <a:lnSpc>
                <a:spcPct val="90000"/>
              </a:lnSpc>
              <a:spcBef>
                <a:spcPts val="100"/>
              </a:spcBef>
              <a:spcAft>
                <a:spcPts val="500"/>
              </a:spcAft>
              <a:buNone/>
            </a:pPr>
            <a:r>
              <a:rPr lang="en-US" sz="4800" b="1" dirty="0">
                <a:ea typeface="+mj-ea"/>
                <a:cs typeface="+mj-cs"/>
              </a:rPr>
              <a:t>Prompts &amp; Answers:</a:t>
            </a:r>
            <a:endParaRPr lang="en-US" sz="4800" dirty="0">
              <a:ea typeface="+mj-ea"/>
              <a:cs typeface="+mj-cs"/>
            </a:endParaRPr>
          </a:p>
          <a:p>
            <a:pPr marL="685800" indent="-685800">
              <a:lnSpc>
                <a:spcPct val="90000"/>
              </a:lnSpc>
              <a:spcBef>
                <a:spcPts val="100"/>
              </a:spcBef>
              <a:spcAft>
                <a:spcPts val="500"/>
              </a:spcAft>
              <a:buFont typeface="Arial" panose="020B0604020202020204" pitchFamily="34" charset="0"/>
              <a:buChar char="•"/>
            </a:pPr>
            <a:r>
              <a:rPr lang="en-US" sz="4800" i="1" dirty="0"/>
              <a:t>What is an informal outlet?</a:t>
            </a:r>
            <a:br>
              <a:rPr lang="en-US" sz="4800" i="1" dirty="0"/>
            </a:br>
            <a:r>
              <a:rPr lang="en-US" sz="4000" i="1" dirty="0">
                <a:sym typeface="Wingdings" panose="05000000000000000000" pitchFamily="2" charset="2"/>
              </a:rPr>
              <a:t></a:t>
            </a:r>
            <a:r>
              <a:rPr lang="en-US" sz="4000" i="1" dirty="0"/>
              <a:t> An unregistered or unlicensed outlet (e.g., street vendor, market stall, general shop selling medicines).</a:t>
            </a:r>
            <a:endParaRPr lang="en-US" sz="4000" dirty="0"/>
          </a:p>
          <a:p>
            <a:pPr marL="685800" indent="-685800">
              <a:lnSpc>
                <a:spcPct val="90000"/>
              </a:lnSpc>
              <a:spcBef>
                <a:spcPts val="100"/>
              </a:spcBef>
              <a:spcAft>
                <a:spcPts val="500"/>
              </a:spcAft>
              <a:buFont typeface="Arial" panose="020B0604020202020204" pitchFamily="34" charset="0"/>
              <a:buChar char="•"/>
            </a:pPr>
            <a:r>
              <a:rPr lang="en-US" sz="4800" i="1" dirty="0"/>
              <a:t>Is the full questionnaire used?</a:t>
            </a:r>
            <a:br>
              <a:rPr lang="en-US" sz="4800" i="1" dirty="0"/>
            </a:br>
            <a:r>
              <a:rPr lang="en-US" sz="4000" i="1" dirty="0">
                <a:sym typeface="Wingdings" panose="05000000000000000000" pitchFamily="2" charset="2"/>
              </a:rPr>
              <a:t></a:t>
            </a:r>
            <a:r>
              <a:rPr lang="en-US" sz="4000" i="1" dirty="0"/>
              <a:t> Yes, but with tailored skip logic — some sections (like provider characteristics, GPS, or registration) may be skipped.</a:t>
            </a:r>
            <a:endParaRPr lang="en-US" sz="4000" dirty="0"/>
          </a:p>
          <a:p>
            <a:pPr marL="685800" indent="-685800">
              <a:lnSpc>
                <a:spcPct val="90000"/>
              </a:lnSpc>
              <a:spcBef>
                <a:spcPts val="100"/>
              </a:spcBef>
              <a:spcAft>
                <a:spcPts val="500"/>
              </a:spcAft>
              <a:buFont typeface="Arial" panose="020B0604020202020204" pitchFamily="34" charset="0"/>
              <a:buChar char="•"/>
            </a:pPr>
            <a:r>
              <a:rPr lang="en-US" sz="4800" i="1" dirty="0"/>
              <a:t>Why are some questions skipped?</a:t>
            </a:r>
            <a:br>
              <a:rPr lang="en-US" sz="4800" i="1" dirty="0"/>
            </a:br>
            <a:r>
              <a:rPr lang="en-US" sz="4000" i="1" dirty="0">
                <a:sym typeface="Wingdings" panose="05000000000000000000" pitchFamily="2" charset="2"/>
              </a:rPr>
              <a:t></a:t>
            </a:r>
            <a:r>
              <a:rPr lang="en-US" sz="4000" i="1" dirty="0"/>
              <a:t> To protect the identity of the outlet and provider.</a:t>
            </a:r>
            <a:br>
              <a:rPr lang="en-US" sz="4000" i="1" dirty="0"/>
            </a:br>
            <a:r>
              <a:rPr lang="en-US" sz="4000" i="1" dirty="0">
                <a:sym typeface="Wingdings" panose="05000000000000000000" pitchFamily="2" charset="2"/>
              </a:rPr>
              <a:t></a:t>
            </a:r>
            <a:r>
              <a:rPr lang="en-US" sz="4000" i="1" dirty="0"/>
              <a:t> To reduce burden on providers and focus on essential data.</a:t>
            </a:r>
            <a:endParaRPr lang="en-US" sz="4000" dirty="0"/>
          </a:p>
          <a:p>
            <a:pPr marL="685800" indent="-685800">
              <a:lnSpc>
                <a:spcPct val="90000"/>
              </a:lnSpc>
              <a:spcBef>
                <a:spcPts val="100"/>
              </a:spcBef>
              <a:spcAft>
                <a:spcPts val="500"/>
              </a:spcAft>
              <a:buFont typeface="Arial" panose="020B0604020202020204" pitchFamily="34" charset="0"/>
              <a:buChar char="•"/>
            </a:pPr>
            <a:r>
              <a:rPr lang="en-US" sz="4800" i="1" dirty="0"/>
              <a:t>What should still be completed?</a:t>
            </a:r>
            <a:br>
              <a:rPr lang="en-US" sz="4800" i="1" dirty="0"/>
            </a:br>
            <a:r>
              <a:rPr lang="en-US" sz="4000" i="1" dirty="0">
                <a:sym typeface="Wingdings" panose="05000000000000000000" pitchFamily="2" charset="2"/>
              </a:rPr>
              <a:t></a:t>
            </a:r>
            <a:r>
              <a:rPr lang="en-US" sz="4000" i="1" dirty="0"/>
              <a:t> Product audits (antimalarials and RDTs).</a:t>
            </a:r>
            <a:br>
              <a:rPr lang="en-US" sz="4000" i="1" dirty="0"/>
            </a:br>
            <a:r>
              <a:rPr lang="en-US" sz="4000" i="1" dirty="0">
                <a:sym typeface="Wingdings" panose="05000000000000000000" pitchFamily="2" charset="2"/>
              </a:rPr>
              <a:t></a:t>
            </a:r>
            <a:r>
              <a:rPr lang="en-US" sz="4000" i="1" dirty="0"/>
              <a:t> All possible information on availability, price, and sales volume.</a:t>
            </a:r>
            <a:endParaRPr lang="en-US" sz="4000" dirty="0"/>
          </a:p>
          <a:p>
            <a:pPr marL="685800" indent="-685800">
              <a:lnSpc>
                <a:spcPct val="90000"/>
              </a:lnSpc>
              <a:spcBef>
                <a:spcPts val="100"/>
              </a:spcBef>
              <a:spcAft>
                <a:spcPts val="500"/>
              </a:spcAft>
              <a:buFont typeface="Arial" panose="020B0604020202020204" pitchFamily="34" charset="0"/>
              <a:buChar char="•"/>
            </a:pPr>
            <a:r>
              <a:rPr lang="en-US" sz="4800" i="1" dirty="0"/>
              <a:t>Can a provider stop the interview?</a:t>
            </a:r>
            <a:br>
              <a:rPr lang="en-US" sz="4800" i="1" dirty="0"/>
            </a:br>
            <a:r>
              <a:rPr lang="en-US" sz="4000" i="1" dirty="0">
                <a:sym typeface="Wingdings" panose="05000000000000000000" pitchFamily="2" charset="2"/>
              </a:rPr>
              <a:t></a:t>
            </a:r>
            <a:r>
              <a:rPr lang="en-US" sz="4000" i="1" dirty="0"/>
              <a:t> Yes — remind them the survey is voluntary and confidential.</a:t>
            </a:r>
            <a:endParaRPr lang="en-US" sz="4000" dirty="0"/>
          </a:p>
        </p:txBody>
      </p:sp>
    </p:spTree>
    <p:extLst>
      <p:ext uri="{BB962C8B-B14F-4D97-AF65-F5344CB8AC3E}">
        <p14:creationId xmlns:p14="http://schemas.microsoft.com/office/powerpoint/2010/main" val="3490018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3411-BA9A-64DE-F22E-16ABE6533F12}"/>
            </a:ext>
          </a:extLst>
        </p:cNvPr>
        <p:cNvGrpSpPr/>
        <p:nvPr/>
      </p:nvGrpSpPr>
      <p:grpSpPr>
        <a:xfrm>
          <a:off x="0" y="0"/>
          <a:ext cx="0" cy="0"/>
          <a:chOff x="0" y="0"/>
          <a:chExt cx="0" cy="0"/>
        </a:xfrm>
      </p:grpSpPr>
      <p:pic>
        <p:nvPicPr>
          <p:cNvPr id="8" name="Picture Placeholder 7" descr="A person in a pharmacy">
            <a:extLst>
              <a:ext uri="{FF2B5EF4-FFF2-40B4-BE49-F238E27FC236}">
                <a16:creationId xmlns:a16="http://schemas.microsoft.com/office/drawing/2014/main" id="{F092DE55-F5E4-65AA-D62C-611B259BA2A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7744" b="7744"/>
          <a:stretch>
            <a:fillRect/>
          </a:stretch>
        </p:blipFill>
        <p:spPr/>
      </p:pic>
      <p:sp>
        <p:nvSpPr>
          <p:cNvPr id="7" name="Rectangle 12">
            <a:extLst>
              <a:ext uri="{FF2B5EF4-FFF2-40B4-BE49-F238E27FC236}">
                <a16:creationId xmlns:a16="http://schemas.microsoft.com/office/drawing/2014/main" id="{34CA6418-EE17-E1E9-CC3C-6712847A3D92}"/>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latin typeface="Poppins Black" pitchFamily="2" charset="77"/>
              </a:rPr>
              <a:t> </a:t>
            </a:r>
            <a:endParaRPr lang="ru-RU" dirty="0">
              <a:latin typeface="Roboto Light" panose="02000000000000000000" pitchFamily="2" charset="0"/>
            </a:endParaRPr>
          </a:p>
        </p:txBody>
      </p:sp>
      <p:sp>
        <p:nvSpPr>
          <p:cNvPr id="3" name="Title 2">
            <a:extLst>
              <a:ext uri="{FF2B5EF4-FFF2-40B4-BE49-F238E27FC236}">
                <a16:creationId xmlns:a16="http://schemas.microsoft.com/office/drawing/2014/main" id="{D4078069-FA13-AE99-2539-CCC7ACCE1AEB}"/>
              </a:ext>
            </a:extLst>
          </p:cNvPr>
          <p:cNvSpPr>
            <a:spLocks noGrp="1"/>
          </p:cNvSpPr>
          <p:nvPr>
            <p:ph type="title"/>
          </p:nvPr>
        </p:nvSpPr>
        <p:spPr>
          <a:xfrm>
            <a:off x="152400" y="11201400"/>
            <a:ext cx="10058400" cy="2318583"/>
          </a:xfrm>
        </p:spPr>
        <p:txBody>
          <a:bodyPr/>
          <a:lstStyle/>
          <a:p>
            <a:r>
              <a:rPr lang="en-US" sz="8000" dirty="0"/>
              <a:t>5.1 Questionnaire overview</a:t>
            </a:r>
          </a:p>
        </p:txBody>
      </p:sp>
    </p:spTree>
    <p:extLst>
      <p:ext uri="{BB962C8B-B14F-4D97-AF65-F5344CB8AC3E}">
        <p14:creationId xmlns:p14="http://schemas.microsoft.com/office/powerpoint/2010/main" val="3112079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bwMode="auto">
          <a:xfrm>
            <a:off x="2362200" y="174963"/>
            <a:ext cx="18288000" cy="22860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defTabSz="1828800" eaLnBrk="0" fontAlgn="base" hangingPunct="0">
              <a:spcBef>
                <a:spcPct val="0"/>
              </a:spcBef>
              <a:spcAft>
                <a:spcPct val="0"/>
              </a:spcAft>
              <a:defRPr/>
            </a:pPr>
            <a:endParaRPr lang="fr-CH" sz="5600" b="1" kern="0" dirty="0">
              <a:solidFill>
                <a:schemeClr val="accent6"/>
              </a:solidFill>
              <a:latin typeface="+mj-lt"/>
              <a:ea typeface="+mj-ea"/>
              <a:cs typeface="+mj-cs"/>
            </a:endParaRPr>
          </a:p>
        </p:txBody>
      </p:sp>
      <p:sp>
        <p:nvSpPr>
          <p:cNvPr id="9" name="Title 8">
            <a:extLst>
              <a:ext uri="{FF2B5EF4-FFF2-40B4-BE49-F238E27FC236}">
                <a16:creationId xmlns:a16="http://schemas.microsoft.com/office/drawing/2014/main" id="{B9098BCA-3AE0-3CB1-3E39-E1F8BCBD0604}"/>
              </a:ext>
            </a:extLst>
          </p:cNvPr>
          <p:cNvSpPr>
            <a:spLocks noGrp="1"/>
          </p:cNvSpPr>
          <p:nvPr>
            <p:ph type="title"/>
          </p:nvPr>
        </p:nvSpPr>
        <p:spPr>
          <a:xfrm>
            <a:off x="152400" y="305484"/>
            <a:ext cx="21869400" cy="4679234"/>
          </a:xfrm>
        </p:spPr>
        <p:txBody>
          <a:bodyPr/>
          <a:lstStyle/>
          <a:p>
            <a:r>
              <a:rPr lang="en-US" sz="8000" b="1" kern="0" dirty="0">
                <a:solidFill>
                  <a:schemeClr val="accent6"/>
                </a:solidFill>
                <a:latin typeface="+mj-lt"/>
                <a:ea typeface="+mj-ea"/>
                <a:cs typeface="+mj-cs"/>
              </a:rPr>
              <a:t>At informal outlets, we will ask only a subset of questions, but the interview structure remains the same</a:t>
            </a:r>
            <a:br>
              <a:rPr lang="en-US" sz="8000" b="1" kern="0" dirty="0">
                <a:solidFill>
                  <a:srgbClr val="0054BD"/>
                </a:solidFill>
                <a:latin typeface="+mj-lt"/>
                <a:ea typeface="+mj-ea"/>
                <a:cs typeface="+mj-cs"/>
              </a:rPr>
            </a:br>
            <a:endParaRPr lang="en-US" sz="8000" dirty="0"/>
          </a:p>
        </p:txBody>
      </p:sp>
      <p:sp>
        <p:nvSpPr>
          <p:cNvPr id="12" name="Content Placeholder 5">
            <a:extLst>
              <a:ext uri="{FF2B5EF4-FFF2-40B4-BE49-F238E27FC236}">
                <a16:creationId xmlns:a16="http://schemas.microsoft.com/office/drawing/2014/main" id="{B86D135A-E95E-BA7D-538C-A3B5357500C2}"/>
              </a:ext>
            </a:extLst>
          </p:cNvPr>
          <p:cNvSpPr txBox="1">
            <a:spLocks/>
          </p:cNvSpPr>
          <p:nvPr/>
        </p:nvSpPr>
        <p:spPr>
          <a:xfrm>
            <a:off x="13792200" y="6682077"/>
            <a:ext cx="5789770" cy="704858"/>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Operational practices</a:t>
            </a:r>
          </a:p>
        </p:txBody>
      </p:sp>
      <p:sp>
        <p:nvSpPr>
          <p:cNvPr id="13" name="Content Placeholder 5">
            <a:extLst>
              <a:ext uri="{FF2B5EF4-FFF2-40B4-BE49-F238E27FC236}">
                <a16:creationId xmlns:a16="http://schemas.microsoft.com/office/drawing/2014/main" id="{1520101D-8D52-FF7B-DC60-9204D39B7AF8}"/>
              </a:ext>
            </a:extLst>
          </p:cNvPr>
          <p:cNvSpPr txBox="1">
            <a:spLocks/>
          </p:cNvSpPr>
          <p:nvPr/>
        </p:nvSpPr>
        <p:spPr>
          <a:xfrm>
            <a:off x="4299937" y="4958775"/>
            <a:ext cx="8331204" cy="835094"/>
          </a:xfrm>
          <a:prstGeom prst="rect">
            <a:avLst/>
          </a:prstGeom>
          <a:solidFill>
            <a:schemeClr val="accent5"/>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Census information</a:t>
            </a:r>
          </a:p>
        </p:txBody>
      </p:sp>
      <p:sp>
        <p:nvSpPr>
          <p:cNvPr id="14" name="Content Placeholder 5">
            <a:extLst>
              <a:ext uri="{FF2B5EF4-FFF2-40B4-BE49-F238E27FC236}">
                <a16:creationId xmlns:a16="http://schemas.microsoft.com/office/drawing/2014/main" id="{D9BEE29C-4286-43EA-9097-09355E2F03C4}"/>
              </a:ext>
            </a:extLst>
          </p:cNvPr>
          <p:cNvSpPr txBox="1">
            <a:spLocks/>
          </p:cNvSpPr>
          <p:nvPr/>
        </p:nvSpPr>
        <p:spPr>
          <a:xfrm>
            <a:off x="4299937" y="6101155"/>
            <a:ext cx="8331204" cy="835094"/>
          </a:xfrm>
          <a:prstGeom prst="rect">
            <a:avLst/>
          </a:prstGeom>
          <a:solidFill>
            <a:schemeClr val="accent5"/>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Eligibility questions</a:t>
            </a:r>
          </a:p>
        </p:txBody>
      </p:sp>
      <p:sp>
        <p:nvSpPr>
          <p:cNvPr id="15" name="Content Placeholder 5">
            <a:extLst>
              <a:ext uri="{FF2B5EF4-FFF2-40B4-BE49-F238E27FC236}">
                <a16:creationId xmlns:a16="http://schemas.microsoft.com/office/drawing/2014/main" id="{234D65C0-8F0B-FD60-8D57-E0F3A4E2DA7A}"/>
              </a:ext>
            </a:extLst>
          </p:cNvPr>
          <p:cNvSpPr txBox="1">
            <a:spLocks/>
          </p:cNvSpPr>
          <p:nvPr/>
        </p:nvSpPr>
        <p:spPr>
          <a:xfrm>
            <a:off x="4299937" y="7243535"/>
            <a:ext cx="8331204" cy="835094"/>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Provider characteristics</a:t>
            </a:r>
          </a:p>
        </p:txBody>
      </p:sp>
      <p:sp>
        <p:nvSpPr>
          <p:cNvPr id="16" name="Content Placeholder 5">
            <a:extLst>
              <a:ext uri="{FF2B5EF4-FFF2-40B4-BE49-F238E27FC236}">
                <a16:creationId xmlns:a16="http://schemas.microsoft.com/office/drawing/2014/main" id="{F2C423CD-AB97-E0C7-A5FC-A5A65F159B52}"/>
              </a:ext>
            </a:extLst>
          </p:cNvPr>
          <p:cNvSpPr txBox="1">
            <a:spLocks/>
          </p:cNvSpPr>
          <p:nvPr/>
        </p:nvSpPr>
        <p:spPr>
          <a:xfrm>
            <a:off x="13792200" y="7770037"/>
            <a:ext cx="5789770" cy="704858"/>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Malaria knowledge</a:t>
            </a:r>
          </a:p>
        </p:txBody>
      </p:sp>
      <p:sp>
        <p:nvSpPr>
          <p:cNvPr id="17" name="Content Placeholder 5">
            <a:extLst>
              <a:ext uri="{FF2B5EF4-FFF2-40B4-BE49-F238E27FC236}">
                <a16:creationId xmlns:a16="http://schemas.microsoft.com/office/drawing/2014/main" id="{72119C0B-C0B7-E3F7-E557-FB0C4661F707}"/>
              </a:ext>
            </a:extLst>
          </p:cNvPr>
          <p:cNvSpPr txBox="1">
            <a:spLocks/>
          </p:cNvSpPr>
          <p:nvPr/>
        </p:nvSpPr>
        <p:spPr>
          <a:xfrm>
            <a:off x="4299937" y="8385915"/>
            <a:ext cx="8331204" cy="835094"/>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Digital preparedness/ practices</a:t>
            </a:r>
          </a:p>
        </p:txBody>
      </p:sp>
      <p:sp>
        <p:nvSpPr>
          <p:cNvPr id="18" name="Content Placeholder 5">
            <a:extLst>
              <a:ext uri="{FF2B5EF4-FFF2-40B4-BE49-F238E27FC236}">
                <a16:creationId xmlns:a16="http://schemas.microsoft.com/office/drawing/2014/main" id="{BA08F358-6A2A-05A6-7B90-09EAA1B96B94}"/>
              </a:ext>
            </a:extLst>
          </p:cNvPr>
          <p:cNvSpPr txBox="1">
            <a:spLocks/>
          </p:cNvSpPr>
          <p:nvPr/>
        </p:nvSpPr>
        <p:spPr>
          <a:xfrm>
            <a:off x="4299937" y="9528295"/>
            <a:ext cx="8331204" cy="835094"/>
          </a:xfrm>
          <a:prstGeom prst="rect">
            <a:avLst/>
          </a:prstGeom>
          <a:solidFill>
            <a:schemeClr val="accent1"/>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Product supplier information </a:t>
            </a:r>
          </a:p>
        </p:txBody>
      </p:sp>
      <p:sp>
        <p:nvSpPr>
          <p:cNvPr id="19" name="Content Placeholder 5">
            <a:extLst>
              <a:ext uri="{FF2B5EF4-FFF2-40B4-BE49-F238E27FC236}">
                <a16:creationId xmlns:a16="http://schemas.microsoft.com/office/drawing/2014/main" id="{46D27342-599D-4874-CF1C-EBCE481FE76C}"/>
              </a:ext>
            </a:extLst>
          </p:cNvPr>
          <p:cNvSpPr txBox="1">
            <a:spLocks/>
          </p:cNvSpPr>
          <p:nvPr/>
        </p:nvSpPr>
        <p:spPr>
          <a:xfrm>
            <a:off x="13792200" y="8857997"/>
            <a:ext cx="5789770" cy="704858"/>
          </a:xfrm>
          <a:prstGeom prst="rect">
            <a:avLst/>
          </a:prstGeom>
          <a:solidFill>
            <a:schemeClr val="accent1"/>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AM suppliers</a:t>
            </a:r>
          </a:p>
        </p:txBody>
      </p:sp>
      <p:sp>
        <p:nvSpPr>
          <p:cNvPr id="21" name="Content Placeholder 5">
            <a:extLst>
              <a:ext uri="{FF2B5EF4-FFF2-40B4-BE49-F238E27FC236}">
                <a16:creationId xmlns:a16="http://schemas.microsoft.com/office/drawing/2014/main" id="{897A05A8-DC7B-DC68-3379-70144DB8ED5A}"/>
              </a:ext>
            </a:extLst>
          </p:cNvPr>
          <p:cNvSpPr txBox="1">
            <a:spLocks/>
          </p:cNvSpPr>
          <p:nvPr/>
        </p:nvSpPr>
        <p:spPr>
          <a:xfrm>
            <a:off x="13792200" y="9945957"/>
            <a:ext cx="5789770" cy="704858"/>
          </a:xfrm>
          <a:prstGeom prst="rect">
            <a:avLst/>
          </a:prstGeom>
          <a:solidFill>
            <a:schemeClr val="accent1"/>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RDT suppliers</a:t>
            </a:r>
          </a:p>
        </p:txBody>
      </p:sp>
      <p:sp>
        <p:nvSpPr>
          <p:cNvPr id="22" name="Content Placeholder 5">
            <a:extLst>
              <a:ext uri="{FF2B5EF4-FFF2-40B4-BE49-F238E27FC236}">
                <a16:creationId xmlns:a16="http://schemas.microsoft.com/office/drawing/2014/main" id="{171E11C1-9D77-B9E3-C8BA-2D78AD7656B5}"/>
              </a:ext>
            </a:extLst>
          </p:cNvPr>
          <p:cNvSpPr txBox="1">
            <a:spLocks/>
          </p:cNvSpPr>
          <p:nvPr/>
        </p:nvSpPr>
        <p:spPr>
          <a:xfrm>
            <a:off x="4299937" y="10670675"/>
            <a:ext cx="8331204" cy="835094"/>
          </a:xfrm>
          <a:prstGeom prst="rect">
            <a:avLst/>
          </a:prstGeom>
          <a:solidFill>
            <a:schemeClr val="accent4"/>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Product audits</a:t>
            </a:r>
          </a:p>
        </p:txBody>
      </p:sp>
      <p:sp>
        <p:nvSpPr>
          <p:cNvPr id="25" name="Content Placeholder 5">
            <a:extLst>
              <a:ext uri="{FF2B5EF4-FFF2-40B4-BE49-F238E27FC236}">
                <a16:creationId xmlns:a16="http://schemas.microsoft.com/office/drawing/2014/main" id="{3D12B0ED-B710-9B23-4292-556F43E5D4E1}"/>
              </a:ext>
            </a:extLst>
          </p:cNvPr>
          <p:cNvSpPr txBox="1">
            <a:spLocks/>
          </p:cNvSpPr>
          <p:nvPr/>
        </p:nvSpPr>
        <p:spPr>
          <a:xfrm>
            <a:off x="13792200" y="11033917"/>
            <a:ext cx="5789770" cy="704858"/>
          </a:xfrm>
          <a:prstGeom prst="rect">
            <a:avLst/>
          </a:prstGeom>
          <a:solidFill>
            <a:schemeClr val="accent4"/>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Antimalarials</a:t>
            </a:r>
          </a:p>
        </p:txBody>
      </p:sp>
      <p:sp>
        <p:nvSpPr>
          <p:cNvPr id="27" name="Content Placeholder 5">
            <a:extLst>
              <a:ext uri="{FF2B5EF4-FFF2-40B4-BE49-F238E27FC236}">
                <a16:creationId xmlns:a16="http://schemas.microsoft.com/office/drawing/2014/main" id="{14079EF4-AEEB-1742-040D-A491809468FA}"/>
              </a:ext>
            </a:extLst>
          </p:cNvPr>
          <p:cNvSpPr txBox="1">
            <a:spLocks/>
          </p:cNvSpPr>
          <p:nvPr/>
        </p:nvSpPr>
        <p:spPr>
          <a:xfrm>
            <a:off x="13792200" y="12121881"/>
            <a:ext cx="5789770" cy="704858"/>
          </a:xfrm>
          <a:prstGeom prst="rect">
            <a:avLst/>
          </a:prstGeom>
          <a:solidFill>
            <a:schemeClr val="accent4"/>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RDTs</a:t>
            </a:r>
          </a:p>
        </p:txBody>
      </p:sp>
      <p:sp>
        <p:nvSpPr>
          <p:cNvPr id="29" name="Content Placeholder 5">
            <a:extLst>
              <a:ext uri="{FF2B5EF4-FFF2-40B4-BE49-F238E27FC236}">
                <a16:creationId xmlns:a16="http://schemas.microsoft.com/office/drawing/2014/main" id="{D6001E71-93CE-6DD3-C57E-99B5D66D961D}"/>
              </a:ext>
            </a:extLst>
          </p:cNvPr>
          <p:cNvSpPr txBox="1">
            <a:spLocks/>
          </p:cNvSpPr>
          <p:nvPr/>
        </p:nvSpPr>
        <p:spPr>
          <a:xfrm>
            <a:off x="4299937" y="11813049"/>
            <a:ext cx="8331204" cy="835094"/>
          </a:xfrm>
          <a:prstGeom prst="rect">
            <a:avLst/>
          </a:prstGeom>
          <a:solidFill>
            <a:schemeClr val="accent5"/>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Interview status</a:t>
            </a:r>
          </a:p>
        </p:txBody>
      </p:sp>
      <p:sp>
        <p:nvSpPr>
          <p:cNvPr id="33" name="Accolade ouvrante 29">
            <a:extLst>
              <a:ext uri="{FF2B5EF4-FFF2-40B4-BE49-F238E27FC236}">
                <a16:creationId xmlns:a16="http://schemas.microsoft.com/office/drawing/2014/main" id="{E1B36F0B-7BC3-3106-F0AB-848976272297}"/>
              </a:ext>
            </a:extLst>
          </p:cNvPr>
          <p:cNvSpPr/>
          <p:nvPr/>
        </p:nvSpPr>
        <p:spPr>
          <a:xfrm>
            <a:off x="12664567" y="5718367"/>
            <a:ext cx="920156" cy="2632274"/>
          </a:xfrm>
          <a:prstGeom prst="leftBrace">
            <a:avLst>
              <a:gd name="adj1" fmla="val 8333"/>
              <a:gd name="adj2" fmla="val 73988"/>
            </a:avLst>
          </a:prstGeom>
          <a:noFill/>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solidFill>
                <a:sysClr val="windowText" lastClr="000000"/>
              </a:solidFill>
            </a:endParaRPr>
          </a:p>
        </p:txBody>
      </p:sp>
      <p:sp>
        <p:nvSpPr>
          <p:cNvPr id="35" name="Accolade ouvrante 30">
            <a:extLst>
              <a:ext uri="{FF2B5EF4-FFF2-40B4-BE49-F238E27FC236}">
                <a16:creationId xmlns:a16="http://schemas.microsoft.com/office/drawing/2014/main" id="{D4439A85-8ED1-8177-0A9E-A1243013CC79}"/>
              </a:ext>
            </a:extLst>
          </p:cNvPr>
          <p:cNvSpPr/>
          <p:nvPr/>
        </p:nvSpPr>
        <p:spPr>
          <a:xfrm>
            <a:off x="12664567" y="11178842"/>
            <a:ext cx="920164" cy="1469300"/>
          </a:xfrm>
          <a:prstGeom prst="leftBrace">
            <a:avLst>
              <a:gd name="adj1" fmla="val 8333"/>
              <a:gd name="adj2" fmla="val 10585"/>
            </a:avLst>
          </a:prstGeom>
          <a:noFill/>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solidFill>
                <a:sysClr val="windowText" lastClr="000000"/>
              </a:solidFill>
            </a:endParaRPr>
          </a:p>
        </p:txBody>
      </p:sp>
      <p:sp>
        <p:nvSpPr>
          <p:cNvPr id="36" name="Content Placeholder 5">
            <a:extLst>
              <a:ext uri="{FF2B5EF4-FFF2-40B4-BE49-F238E27FC236}">
                <a16:creationId xmlns:a16="http://schemas.microsoft.com/office/drawing/2014/main" id="{DCE7BDFC-B5B4-ACF2-3F45-F4031B987FF6}"/>
              </a:ext>
            </a:extLst>
          </p:cNvPr>
          <p:cNvSpPr txBox="1">
            <a:spLocks/>
          </p:cNvSpPr>
          <p:nvPr/>
        </p:nvSpPr>
        <p:spPr>
          <a:xfrm>
            <a:off x="13792200" y="5594117"/>
            <a:ext cx="5789770" cy="704858"/>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Outlet characteristics</a:t>
            </a:r>
          </a:p>
        </p:txBody>
      </p:sp>
      <p:sp>
        <p:nvSpPr>
          <p:cNvPr id="37" name="Accolade ouvrante 30">
            <a:extLst>
              <a:ext uri="{FF2B5EF4-FFF2-40B4-BE49-F238E27FC236}">
                <a16:creationId xmlns:a16="http://schemas.microsoft.com/office/drawing/2014/main" id="{886D8AC2-B2D3-D30D-011F-5B85712E508C}"/>
              </a:ext>
            </a:extLst>
          </p:cNvPr>
          <p:cNvSpPr/>
          <p:nvPr/>
        </p:nvSpPr>
        <p:spPr>
          <a:xfrm>
            <a:off x="12631141" y="8996616"/>
            <a:ext cx="987008" cy="1520416"/>
          </a:xfrm>
          <a:prstGeom prst="leftBrace">
            <a:avLst>
              <a:gd name="adj1" fmla="val 8333"/>
              <a:gd name="adj2" fmla="val 66038"/>
            </a:avLst>
          </a:prstGeom>
          <a:noFill/>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solidFill>
                <a:sysClr val="windowText" lastClr="000000"/>
              </a:solidFill>
            </a:endParaRPr>
          </a:p>
        </p:txBody>
      </p:sp>
    </p:spTree>
    <p:extLst>
      <p:ext uri="{BB962C8B-B14F-4D97-AF65-F5344CB8AC3E}">
        <p14:creationId xmlns:p14="http://schemas.microsoft.com/office/powerpoint/2010/main" val="74600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5" grpId="0" animBg="1"/>
      <p:bldP spid="27" grpId="0" animBg="1"/>
      <p:bldP spid="29" grpId="0" animBg="1"/>
      <p:bldP spid="33" grpId="0" animBg="1"/>
      <p:bldP spid="35" grpId="0" animBg="1"/>
      <p:bldP spid="36" grpId="0" animBg="1"/>
      <p:bldP spid="3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9098BCA-3AE0-3CB1-3E39-E1F8BCBD0604}"/>
              </a:ext>
            </a:extLst>
          </p:cNvPr>
          <p:cNvSpPr>
            <a:spLocks noGrp="1"/>
          </p:cNvSpPr>
          <p:nvPr>
            <p:ph type="title"/>
          </p:nvPr>
        </p:nvSpPr>
        <p:spPr>
          <a:xfrm>
            <a:off x="152400" y="310960"/>
            <a:ext cx="20878800" cy="2318583"/>
          </a:xfrm>
        </p:spPr>
        <p:txBody>
          <a:bodyPr/>
          <a:lstStyle/>
          <a:p>
            <a:r>
              <a:rPr lang="fr-CH" sz="8000" b="1" kern="0" dirty="0">
                <a:solidFill>
                  <a:schemeClr val="accent6"/>
                </a:solidFill>
                <a:latin typeface="+mj-lt"/>
                <a:ea typeface="+mj-ea"/>
                <a:cs typeface="+mj-cs"/>
              </a:rPr>
              <a:t>Skip </a:t>
            </a:r>
            <a:r>
              <a:rPr lang="fr-CH" sz="8000" b="1" kern="0" dirty="0" err="1">
                <a:solidFill>
                  <a:schemeClr val="accent6"/>
                </a:solidFill>
                <a:latin typeface="+mj-lt"/>
                <a:ea typeface="+mj-ea"/>
                <a:cs typeface="+mj-cs"/>
              </a:rPr>
              <a:t>logic</a:t>
            </a:r>
            <a:r>
              <a:rPr lang="fr-CH" sz="8000" b="1" kern="0" dirty="0">
                <a:solidFill>
                  <a:schemeClr val="accent6"/>
                </a:solidFill>
                <a:latin typeface="+mj-lt"/>
                <a:ea typeface="+mj-ea"/>
                <a:cs typeface="+mj-cs"/>
              </a:rPr>
              <a:t> changes </a:t>
            </a:r>
            <a:br>
              <a:rPr lang="fr-CH" sz="8000" b="1" kern="0" dirty="0">
                <a:solidFill>
                  <a:srgbClr val="0054BD"/>
                </a:solidFill>
                <a:latin typeface="+mj-lt"/>
                <a:ea typeface="+mj-ea"/>
                <a:cs typeface="+mj-cs"/>
              </a:rPr>
            </a:br>
            <a:endParaRPr lang="en-US" sz="8000" dirty="0"/>
          </a:p>
        </p:txBody>
      </p:sp>
      <p:sp>
        <p:nvSpPr>
          <p:cNvPr id="13" name="Content Placeholder 5">
            <a:extLst>
              <a:ext uri="{FF2B5EF4-FFF2-40B4-BE49-F238E27FC236}">
                <a16:creationId xmlns:a16="http://schemas.microsoft.com/office/drawing/2014/main" id="{1520101D-8D52-FF7B-DC60-9204D39B7AF8}"/>
              </a:ext>
            </a:extLst>
          </p:cNvPr>
          <p:cNvSpPr txBox="1">
            <a:spLocks/>
          </p:cNvSpPr>
          <p:nvPr/>
        </p:nvSpPr>
        <p:spPr>
          <a:xfrm>
            <a:off x="381000" y="1634818"/>
            <a:ext cx="8331204" cy="835094"/>
          </a:xfrm>
          <a:prstGeom prst="rect">
            <a:avLst/>
          </a:prstGeom>
          <a:solidFill>
            <a:schemeClr val="accent5"/>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800" b="1" dirty="0"/>
              <a:t>Census information</a:t>
            </a:r>
          </a:p>
        </p:txBody>
      </p:sp>
      <p:sp>
        <p:nvSpPr>
          <p:cNvPr id="3" name="TextBox 2">
            <a:extLst>
              <a:ext uri="{FF2B5EF4-FFF2-40B4-BE49-F238E27FC236}">
                <a16:creationId xmlns:a16="http://schemas.microsoft.com/office/drawing/2014/main" id="{980AA748-F2F2-A63C-D131-1725C90A8F12}"/>
              </a:ext>
            </a:extLst>
          </p:cNvPr>
          <p:cNvSpPr txBox="1"/>
          <p:nvPr/>
        </p:nvSpPr>
        <p:spPr>
          <a:xfrm>
            <a:off x="381000" y="3362125"/>
            <a:ext cx="23393400" cy="6537174"/>
          </a:xfrm>
          <a:prstGeom prst="rect">
            <a:avLst/>
          </a:prstGeom>
          <a:noFill/>
        </p:spPr>
        <p:txBody>
          <a:bodyPr wrap="square" rtlCol="0">
            <a:spAutoFit/>
          </a:bodyPr>
          <a:lstStyle/>
          <a:p>
            <a:pPr marL="285750" indent="-285750">
              <a:lnSpc>
                <a:spcPct val="90000"/>
              </a:lnSpc>
              <a:spcBef>
                <a:spcPts val="100"/>
              </a:spcBef>
              <a:spcAft>
                <a:spcPts val="500"/>
              </a:spcAft>
              <a:buFont typeface="Arial" panose="020B0604020202020204" pitchFamily="34" charset="0"/>
              <a:buChar char="•"/>
            </a:pPr>
            <a:r>
              <a:rPr lang="en-US" sz="4800" dirty="0"/>
              <a:t>If an informal outlet type is selected, this will change the skip logic throughout the form so that certain questions are not asked.</a:t>
            </a:r>
          </a:p>
          <a:p>
            <a:pPr marL="285750" indent="-285750">
              <a:lnSpc>
                <a:spcPct val="90000"/>
              </a:lnSpc>
              <a:spcBef>
                <a:spcPts val="100"/>
              </a:spcBef>
              <a:spcAft>
                <a:spcPts val="500"/>
              </a:spcAft>
              <a:buFont typeface="Arial" panose="020B0604020202020204" pitchFamily="34" charset="0"/>
              <a:buChar char="•"/>
            </a:pPr>
            <a:endParaRPr lang="en-US" sz="4800" dirty="0"/>
          </a:p>
          <a:p>
            <a:pPr marL="285750" indent="-285750">
              <a:lnSpc>
                <a:spcPct val="90000"/>
              </a:lnSpc>
              <a:spcBef>
                <a:spcPts val="100"/>
              </a:spcBef>
              <a:spcAft>
                <a:spcPts val="500"/>
              </a:spcAft>
              <a:buFont typeface="Arial" panose="020B0604020202020204" pitchFamily="34" charset="0"/>
              <a:buChar char="•"/>
            </a:pPr>
            <a:r>
              <a:rPr lang="en-US" sz="4800" dirty="0"/>
              <a:t>This is primarily to protect the identity of the respondent and the outlet.</a:t>
            </a:r>
          </a:p>
          <a:p>
            <a:pPr marL="285750" indent="-285750">
              <a:lnSpc>
                <a:spcPct val="90000"/>
              </a:lnSpc>
              <a:spcBef>
                <a:spcPts val="100"/>
              </a:spcBef>
              <a:spcAft>
                <a:spcPts val="500"/>
              </a:spcAft>
              <a:buFont typeface="Arial" panose="020B0604020202020204" pitchFamily="34" charset="0"/>
              <a:buChar char="•"/>
            </a:pPr>
            <a:endParaRPr lang="en-US" sz="4800" dirty="0"/>
          </a:p>
          <a:p>
            <a:pPr marL="1143000" lvl="1" indent="-685800">
              <a:lnSpc>
                <a:spcPct val="90000"/>
              </a:lnSpc>
              <a:spcBef>
                <a:spcPts val="100"/>
              </a:spcBef>
              <a:spcAft>
                <a:spcPts val="500"/>
              </a:spcAft>
              <a:buFont typeface="Courier New" panose="02070309020205020404" pitchFamily="49" charset="0"/>
              <a:buChar char="o"/>
            </a:pPr>
            <a:r>
              <a:rPr lang="en-US" sz="4800" dirty="0"/>
              <a:t>Most of the geographic information and provider interview are skipped.</a:t>
            </a:r>
          </a:p>
          <a:p>
            <a:pPr marL="1143000" lvl="1" indent="-685800">
              <a:lnSpc>
                <a:spcPct val="90000"/>
              </a:lnSpc>
              <a:spcBef>
                <a:spcPts val="100"/>
              </a:spcBef>
              <a:spcAft>
                <a:spcPts val="500"/>
              </a:spcAft>
              <a:buFont typeface="Courier New" panose="02070309020205020404" pitchFamily="49" charset="0"/>
              <a:buChar char="o"/>
            </a:pPr>
            <a:endParaRPr lang="en-US" sz="4800" dirty="0"/>
          </a:p>
          <a:p>
            <a:pPr marL="1143000" lvl="1" indent="-685800">
              <a:lnSpc>
                <a:spcPct val="90000"/>
              </a:lnSpc>
              <a:spcBef>
                <a:spcPts val="100"/>
              </a:spcBef>
              <a:spcAft>
                <a:spcPts val="500"/>
              </a:spcAft>
              <a:buFont typeface="Courier New" panose="02070309020205020404" pitchFamily="49" charset="0"/>
              <a:buChar char="o"/>
            </a:pPr>
            <a:r>
              <a:rPr lang="en-US" sz="4800" dirty="0"/>
              <a:t>All products should still be audited and as much information on products, prices, and volumes sold should be obtained.</a:t>
            </a:r>
          </a:p>
        </p:txBody>
      </p:sp>
      <p:sp>
        <p:nvSpPr>
          <p:cNvPr id="4" name="TextBox 3">
            <a:extLst>
              <a:ext uri="{FF2B5EF4-FFF2-40B4-BE49-F238E27FC236}">
                <a16:creationId xmlns:a16="http://schemas.microsoft.com/office/drawing/2014/main" id="{411AFC5F-F5C6-DAC5-C658-123F904EE24C}"/>
              </a:ext>
            </a:extLst>
          </p:cNvPr>
          <p:cNvSpPr txBox="1"/>
          <p:nvPr/>
        </p:nvSpPr>
        <p:spPr>
          <a:xfrm>
            <a:off x="161544" y="10353875"/>
            <a:ext cx="24289512" cy="2240613"/>
          </a:xfrm>
          <a:prstGeom prst="rect">
            <a:avLst/>
          </a:prstGeom>
          <a:noFill/>
        </p:spPr>
        <p:txBody>
          <a:bodyPr wrap="square" rtlCol="0">
            <a:spAutoFit/>
          </a:bodyPr>
          <a:lstStyle/>
          <a:p>
            <a:pPr>
              <a:lnSpc>
                <a:spcPct val="90000"/>
              </a:lnSpc>
              <a:spcBef>
                <a:spcPts val="100"/>
              </a:spcBef>
              <a:spcAft>
                <a:spcPts val="500"/>
              </a:spcAft>
            </a:pPr>
            <a:r>
              <a:rPr lang="en-US" sz="4800" dirty="0">
                <a:solidFill>
                  <a:schemeClr val="accent3"/>
                </a:solidFill>
              </a:rPr>
              <a:t>Remember that providers can refuse to continue an interview at any time; </a:t>
            </a:r>
          </a:p>
          <a:p>
            <a:pPr>
              <a:lnSpc>
                <a:spcPct val="90000"/>
              </a:lnSpc>
              <a:spcBef>
                <a:spcPts val="100"/>
              </a:spcBef>
              <a:spcAft>
                <a:spcPts val="500"/>
              </a:spcAft>
            </a:pPr>
            <a:endParaRPr lang="en-US" sz="4800" dirty="0">
              <a:solidFill>
                <a:schemeClr val="accent3"/>
              </a:solidFill>
            </a:endParaRPr>
          </a:p>
          <a:p>
            <a:pPr>
              <a:lnSpc>
                <a:spcPct val="90000"/>
              </a:lnSpc>
              <a:spcBef>
                <a:spcPts val="100"/>
              </a:spcBef>
              <a:spcAft>
                <a:spcPts val="500"/>
              </a:spcAft>
            </a:pPr>
            <a:r>
              <a:rPr lang="en-US" sz="4800" dirty="0">
                <a:solidFill>
                  <a:schemeClr val="accent3"/>
                </a:solidFill>
              </a:rPr>
              <a:t>Remind respondents at informal outlets that this survey is for informational purposes only. </a:t>
            </a:r>
          </a:p>
        </p:txBody>
      </p:sp>
    </p:spTree>
    <p:extLst>
      <p:ext uri="{BB962C8B-B14F-4D97-AF65-F5344CB8AC3E}">
        <p14:creationId xmlns:p14="http://schemas.microsoft.com/office/powerpoint/2010/main" val="145397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3411-BA9A-64DE-F22E-16ABE6533F12}"/>
            </a:ext>
          </a:extLst>
        </p:cNvPr>
        <p:cNvGrpSpPr/>
        <p:nvPr/>
      </p:nvGrpSpPr>
      <p:grpSpPr>
        <a:xfrm>
          <a:off x="0" y="0"/>
          <a:ext cx="0" cy="0"/>
          <a:chOff x="0" y="0"/>
          <a:chExt cx="0" cy="0"/>
        </a:xfrm>
      </p:grpSpPr>
      <p:pic>
        <p:nvPicPr>
          <p:cNvPr id="8" name="Picture Placeholder 7" descr="A person in a pharmacy">
            <a:extLst>
              <a:ext uri="{FF2B5EF4-FFF2-40B4-BE49-F238E27FC236}">
                <a16:creationId xmlns:a16="http://schemas.microsoft.com/office/drawing/2014/main" id="{F092DE55-F5E4-65AA-D62C-611B259BA2A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7744" b="7744"/>
          <a:stretch>
            <a:fillRect/>
          </a:stretch>
        </p:blipFill>
        <p:spPr/>
      </p:pic>
      <p:sp>
        <p:nvSpPr>
          <p:cNvPr id="7" name="Rectangle 12">
            <a:extLst>
              <a:ext uri="{FF2B5EF4-FFF2-40B4-BE49-F238E27FC236}">
                <a16:creationId xmlns:a16="http://schemas.microsoft.com/office/drawing/2014/main" id="{34CA6418-EE17-E1E9-CC3C-6712847A3D92}"/>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latin typeface="Poppins Black" pitchFamily="2" charset="77"/>
              </a:rPr>
              <a:t> </a:t>
            </a:r>
            <a:endParaRPr lang="ru-RU" dirty="0">
              <a:latin typeface="Roboto Light" panose="02000000000000000000" pitchFamily="2" charset="0"/>
            </a:endParaRPr>
          </a:p>
        </p:txBody>
      </p:sp>
      <p:sp>
        <p:nvSpPr>
          <p:cNvPr id="3" name="Title 2">
            <a:extLst>
              <a:ext uri="{FF2B5EF4-FFF2-40B4-BE49-F238E27FC236}">
                <a16:creationId xmlns:a16="http://schemas.microsoft.com/office/drawing/2014/main" id="{D4078069-FA13-AE99-2539-CCC7ACCE1AEB}"/>
              </a:ext>
            </a:extLst>
          </p:cNvPr>
          <p:cNvSpPr>
            <a:spLocks noGrp="1"/>
          </p:cNvSpPr>
          <p:nvPr>
            <p:ph type="title"/>
          </p:nvPr>
        </p:nvSpPr>
        <p:spPr>
          <a:xfrm>
            <a:off x="228600" y="11201400"/>
            <a:ext cx="10058400" cy="2318583"/>
          </a:xfrm>
        </p:spPr>
        <p:txBody>
          <a:bodyPr/>
          <a:lstStyle/>
          <a:p>
            <a:r>
              <a:rPr lang="en-US" sz="8000" dirty="0">
                <a:cs typeface="Poppins"/>
              </a:rPr>
              <a:t>5.4 Interview techniques</a:t>
            </a:r>
          </a:p>
        </p:txBody>
      </p:sp>
    </p:spTree>
    <p:extLst>
      <p:ext uri="{BB962C8B-B14F-4D97-AF65-F5344CB8AC3E}">
        <p14:creationId xmlns:p14="http://schemas.microsoft.com/office/powerpoint/2010/main" val="167317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37E5263-838D-E3AB-F240-95F6BF49F6CA}"/>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7BFDE343-B61F-E7E6-A107-AFFDFC0FAC76}"/>
              </a:ext>
            </a:extLst>
          </p:cNvPr>
          <p:cNvSpPr txBox="1">
            <a:spLocks/>
          </p:cNvSpPr>
          <p:nvPr/>
        </p:nvSpPr>
        <p:spPr bwMode="auto">
          <a:xfrm>
            <a:off x="304800" y="222851"/>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dirty="0">
                <a:latin typeface="+mj-lt"/>
              </a:rPr>
              <a:t>TRAINER NOTES</a:t>
            </a:r>
            <a:endParaRPr lang="en-US" sz="8000" b="1" kern="0" dirty="0">
              <a:latin typeface="+mj-lt"/>
            </a:endParaRPr>
          </a:p>
        </p:txBody>
      </p:sp>
      <p:sp>
        <p:nvSpPr>
          <p:cNvPr id="5" name="TextBox 4">
            <a:extLst>
              <a:ext uri="{FF2B5EF4-FFF2-40B4-BE49-F238E27FC236}">
                <a16:creationId xmlns:a16="http://schemas.microsoft.com/office/drawing/2014/main" id="{BDFB9EF6-8E91-0E89-E758-DAECB35FC6CD}"/>
              </a:ext>
            </a:extLst>
          </p:cNvPr>
          <p:cNvSpPr txBox="1"/>
          <p:nvPr/>
        </p:nvSpPr>
        <p:spPr>
          <a:xfrm>
            <a:off x="457200" y="1752600"/>
            <a:ext cx="21945600" cy="2163669"/>
          </a:xfrm>
          <a:prstGeom prst="rect">
            <a:avLst/>
          </a:prstGeom>
          <a:noFill/>
        </p:spPr>
        <p:txBody>
          <a:bodyPr wrap="square">
            <a:spAutoFit/>
          </a:bodyPr>
          <a:lstStyle/>
          <a:p>
            <a:pPr>
              <a:lnSpc>
                <a:spcPct val="90000"/>
              </a:lnSpc>
              <a:spcBef>
                <a:spcPts val="100"/>
              </a:spcBef>
              <a:spcAft>
                <a:spcPts val="500"/>
              </a:spcAft>
            </a:pPr>
            <a:r>
              <a:rPr lang="en-US" sz="4800" b="1" dirty="0">
                <a:ea typeface="+mj-ea"/>
                <a:cs typeface="+mj-cs"/>
              </a:rPr>
              <a:t>Objective:</a:t>
            </a:r>
          </a:p>
          <a:p>
            <a:pPr>
              <a:lnSpc>
                <a:spcPct val="90000"/>
              </a:lnSpc>
              <a:spcBef>
                <a:spcPts val="100"/>
              </a:spcBef>
              <a:spcAft>
                <a:spcPts val="500"/>
              </a:spcAft>
            </a:pPr>
            <a:r>
              <a:rPr lang="en-US" sz="4800" dirty="0"/>
              <a:t>Equip data collectors with effective strategies for conducting respectful, accurate, and efficient interviews while building provider trust.</a:t>
            </a:r>
          </a:p>
        </p:txBody>
      </p:sp>
      <p:sp>
        <p:nvSpPr>
          <p:cNvPr id="8" name="TextBox 7">
            <a:extLst>
              <a:ext uri="{FF2B5EF4-FFF2-40B4-BE49-F238E27FC236}">
                <a16:creationId xmlns:a16="http://schemas.microsoft.com/office/drawing/2014/main" id="{1F5537B8-08D6-D5B8-D6C0-9C94F5CB07D4}"/>
              </a:ext>
            </a:extLst>
          </p:cNvPr>
          <p:cNvSpPr txBox="1"/>
          <p:nvPr/>
        </p:nvSpPr>
        <p:spPr>
          <a:xfrm>
            <a:off x="457200" y="4267200"/>
            <a:ext cx="23469600" cy="9042475"/>
          </a:xfrm>
          <a:prstGeom prst="rect">
            <a:avLst/>
          </a:prstGeom>
          <a:noFill/>
        </p:spPr>
        <p:txBody>
          <a:bodyPr wrap="square">
            <a:spAutoFit/>
          </a:bodyPr>
          <a:lstStyle/>
          <a:p>
            <a:pPr>
              <a:lnSpc>
                <a:spcPct val="90000"/>
              </a:lnSpc>
              <a:spcBef>
                <a:spcPts val="100"/>
              </a:spcBef>
              <a:spcAft>
                <a:spcPts val="500"/>
              </a:spcAft>
              <a:buNone/>
            </a:pPr>
            <a:r>
              <a:rPr lang="en-US" sz="4800" b="1" dirty="0">
                <a:ea typeface="+mj-ea"/>
                <a:cs typeface="+mj-cs"/>
              </a:rPr>
              <a:t>Prompts &amp; Answers:</a:t>
            </a:r>
            <a:endParaRPr lang="en-US" sz="4800" dirty="0">
              <a:ea typeface="+mj-ea"/>
              <a:cs typeface="+mj-cs"/>
            </a:endParaRPr>
          </a:p>
          <a:p>
            <a:pPr marL="571500" indent="-571500">
              <a:lnSpc>
                <a:spcPct val="90000"/>
              </a:lnSpc>
              <a:spcBef>
                <a:spcPts val="100"/>
              </a:spcBef>
              <a:spcAft>
                <a:spcPts val="500"/>
              </a:spcAft>
              <a:buFont typeface="Arial" panose="020B0604020202020204" pitchFamily="34" charset="0"/>
              <a:buChar char="•"/>
            </a:pPr>
            <a:r>
              <a:rPr lang="en-US" sz="4800" i="1" dirty="0"/>
              <a:t>How to introduce itself?</a:t>
            </a:r>
            <a:br>
              <a:rPr lang="en-US" sz="4800" i="1" dirty="0"/>
            </a:br>
            <a:r>
              <a:rPr lang="en-US" sz="4800" b="1" i="1" dirty="0">
                <a:sym typeface="Wingdings" panose="05000000000000000000" pitchFamily="2" charset="2"/>
              </a:rPr>
              <a:t></a:t>
            </a:r>
            <a:r>
              <a:rPr lang="en-US" sz="4800" b="1" i="1" dirty="0"/>
              <a:t> </a:t>
            </a:r>
            <a:r>
              <a:rPr lang="en-US" sz="4800" i="1" dirty="0"/>
              <a:t>Use the approved script in the tool.</a:t>
            </a:r>
            <a:br>
              <a:rPr lang="en-US" sz="4800" i="1" dirty="0"/>
            </a:br>
            <a:r>
              <a:rPr lang="en-US" sz="4800" b="1" i="1" dirty="0">
                <a:sym typeface="Wingdings" panose="05000000000000000000" pitchFamily="2" charset="2"/>
              </a:rPr>
              <a:t></a:t>
            </a:r>
            <a:r>
              <a:rPr lang="en-US" sz="4800" b="1" i="1" dirty="0"/>
              <a:t> </a:t>
            </a:r>
            <a:r>
              <a:rPr lang="en-US" sz="4800" i="1" dirty="0"/>
              <a:t>Clearly state the name, organization, and the purpose of the survey.</a:t>
            </a:r>
            <a:endParaRPr lang="en-US" sz="4800" dirty="0"/>
          </a:p>
          <a:p>
            <a:pPr marL="571500" indent="-571500">
              <a:lnSpc>
                <a:spcPct val="90000"/>
              </a:lnSpc>
              <a:spcBef>
                <a:spcPts val="100"/>
              </a:spcBef>
              <a:spcAft>
                <a:spcPts val="500"/>
              </a:spcAft>
              <a:buFont typeface="Arial" panose="020B0604020202020204" pitchFamily="34" charset="0"/>
              <a:buChar char="•"/>
            </a:pPr>
            <a:r>
              <a:rPr lang="en-US" sz="4800" i="1" dirty="0"/>
              <a:t>What makes a good interviewer?</a:t>
            </a:r>
            <a:br>
              <a:rPr lang="en-US" sz="4800" i="1" dirty="0"/>
            </a:br>
            <a:r>
              <a:rPr lang="en-US" sz="4800" b="1" i="1" dirty="0">
                <a:sym typeface="Wingdings" panose="05000000000000000000" pitchFamily="2" charset="2"/>
              </a:rPr>
              <a:t></a:t>
            </a:r>
            <a:r>
              <a:rPr lang="en-US" sz="4800" b="1" i="1" dirty="0"/>
              <a:t> </a:t>
            </a:r>
            <a:r>
              <a:rPr lang="en-US" sz="4800" i="1" dirty="0"/>
              <a:t>Polite, confident, neutral, attentive.</a:t>
            </a:r>
            <a:br>
              <a:rPr lang="en-US" sz="4800" i="1" dirty="0"/>
            </a:br>
            <a:r>
              <a:rPr lang="en-US" sz="4800" b="1" i="1" dirty="0">
                <a:sym typeface="Wingdings" panose="05000000000000000000" pitchFamily="2" charset="2"/>
              </a:rPr>
              <a:t></a:t>
            </a:r>
            <a:r>
              <a:rPr lang="en-US" sz="4800" b="1" i="1" dirty="0"/>
              <a:t> </a:t>
            </a:r>
            <a:r>
              <a:rPr lang="en-US" sz="4800" i="1" dirty="0"/>
              <a:t>Uses </a:t>
            </a:r>
            <a:r>
              <a:rPr lang="en-US" sz="4800" b="1" i="1" dirty="0"/>
              <a:t>non-judgmental tone</a:t>
            </a:r>
            <a:r>
              <a:rPr lang="en-US" sz="4800" i="1" dirty="0"/>
              <a:t>, does </a:t>
            </a:r>
            <a:r>
              <a:rPr lang="en-US" sz="4800" b="1" i="1" dirty="0"/>
              <a:t>not lead</a:t>
            </a:r>
            <a:r>
              <a:rPr lang="en-US" sz="4800" i="1" dirty="0"/>
              <a:t> or guess answers.</a:t>
            </a:r>
            <a:endParaRPr lang="en-US" sz="4800" dirty="0"/>
          </a:p>
          <a:p>
            <a:pPr marL="571500" indent="-571500">
              <a:lnSpc>
                <a:spcPct val="90000"/>
              </a:lnSpc>
              <a:spcBef>
                <a:spcPts val="100"/>
              </a:spcBef>
              <a:spcAft>
                <a:spcPts val="500"/>
              </a:spcAft>
              <a:buFont typeface="Arial" panose="020B0604020202020204" pitchFamily="34" charset="0"/>
              <a:buChar char="•"/>
            </a:pPr>
            <a:r>
              <a:rPr lang="en-US" sz="4800" i="1" dirty="0"/>
              <a:t>What if the provider doesn’t understand a question?</a:t>
            </a:r>
            <a:br>
              <a:rPr lang="en-US" sz="4800" i="1" dirty="0"/>
            </a:br>
            <a:r>
              <a:rPr lang="en-US" sz="4800" b="1" i="1" dirty="0">
                <a:sym typeface="Wingdings" panose="05000000000000000000" pitchFamily="2" charset="2"/>
              </a:rPr>
              <a:t></a:t>
            </a:r>
            <a:r>
              <a:rPr lang="en-US" sz="4800" b="1" i="1" dirty="0"/>
              <a:t> </a:t>
            </a:r>
            <a:r>
              <a:rPr lang="en-US" sz="4800" i="1" dirty="0"/>
              <a:t>Calmly rephrase or repeat.</a:t>
            </a:r>
            <a:br>
              <a:rPr lang="en-US" sz="4800" i="1" dirty="0"/>
            </a:br>
            <a:r>
              <a:rPr lang="en-US" sz="4800" b="1" i="1" dirty="0">
                <a:sym typeface="Wingdings" panose="05000000000000000000" pitchFamily="2" charset="2"/>
              </a:rPr>
              <a:t></a:t>
            </a:r>
            <a:r>
              <a:rPr lang="en-US" sz="4800" b="1" i="1" dirty="0"/>
              <a:t> </a:t>
            </a:r>
            <a:r>
              <a:rPr lang="en-US" sz="4800" i="1" dirty="0"/>
              <a:t>Do not skip or create the own version - use clarification notes if available.</a:t>
            </a:r>
            <a:endParaRPr lang="en-US" sz="4800" dirty="0"/>
          </a:p>
          <a:p>
            <a:pPr marL="571500" indent="-571500">
              <a:lnSpc>
                <a:spcPct val="90000"/>
              </a:lnSpc>
              <a:spcBef>
                <a:spcPts val="100"/>
              </a:spcBef>
              <a:spcAft>
                <a:spcPts val="500"/>
              </a:spcAft>
              <a:buFont typeface="Arial" panose="020B0604020202020204" pitchFamily="34" charset="0"/>
              <a:buChar char="•"/>
            </a:pPr>
            <a:r>
              <a:rPr lang="en-US" sz="4800" i="1" dirty="0"/>
              <a:t>How to manage sensitive questions?</a:t>
            </a:r>
            <a:br>
              <a:rPr lang="en-US" sz="4800" i="1" dirty="0"/>
            </a:br>
            <a:r>
              <a:rPr lang="en-US" sz="4800" b="1" i="1" dirty="0">
                <a:sym typeface="Wingdings" panose="05000000000000000000" pitchFamily="2" charset="2"/>
              </a:rPr>
              <a:t></a:t>
            </a:r>
            <a:r>
              <a:rPr lang="en-US" sz="4800" b="1" i="1" dirty="0"/>
              <a:t> </a:t>
            </a:r>
            <a:r>
              <a:rPr lang="en-US" sz="4800" i="1" dirty="0"/>
              <a:t>Ask in a private setting when possible.</a:t>
            </a:r>
            <a:br>
              <a:rPr lang="en-US" sz="4800" i="1" dirty="0"/>
            </a:br>
            <a:r>
              <a:rPr lang="en-US" sz="4800" b="1" i="1" dirty="0">
                <a:sym typeface="Wingdings" panose="05000000000000000000" pitchFamily="2" charset="2"/>
              </a:rPr>
              <a:t></a:t>
            </a:r>
            <a:r>
              <a:rPr lang="en-US" sz="4800" b="1" i="1" dirty="0"/>
              <a:t> </a:t>
            </a:r>
            <a:r>
              <a:rPr lang="en-US" sz="4800" i="1" dirty="0"/>
              <a:t>Reassure confidentiality and allow the provider to skip if uncomfortable.</a:t>
            </a:r>
            <a:endParaRPr lang="en-US" sz="4800" dirty="0"/>
          </a:p>
        </p:txBody>
      </p:sp>
    </p:spTree>
    <p:extLst>
      <p:ext uri="{BB962C8B-B14F-4D97-AF65-F5344CB8AC3E}">
        <p14:creationId xmlns:p14="http://schemas.microsoft.com/office/powerpoint/2010/main" val="2889881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228600" y="457200"/>
            <a:ext cx="21793200" cy="2318583"/>
          </a:xfrm>
        </p:spPr>
        <p:txBody>
          <a:bodyPr/>
          <a:lstStyle/>
          <a:p>
            <a:pPr eaLnBrk="1" hangingPunct="1"/>
            <a:r>
              <a:rPr lang="fr-FR" sz="8000" dirty="0"/>
              <a:t>At the end of this presentation, you should be able to</a:t>
            </a:r>
          </a:p>
        </p:txBody>
      </p:sp>
      <p:sp>
        <p:nvSpPr>
          <p:cNvPr id="3075" name="Rectangle 3"/>
          <p:cNvSpPr>
            <a:spLocks noGrp="1" noChangeArrowheads="1"/>
          </p:cNvSpPr>
          <p:nvPr>
            <p:ph type="body" idx="10"/>
          </p:nvPr>
        </p:nvSpPr>
        <p:spPr>
          <a:xfrm>
            <a:off x="228600" y="4876800"/>
            <a:ext cx="19507200" cy="2240613"/>
          </a:xfrm>
        </p:spPr>
        <p:txBody>
          <a:bodyPr/>
          <a:lstStyle/>
          <a:p>
            <a:pPr marL="685800" indent="-685800" eaLnBrk="1" hangingPunct="1">
              <a:spcBef>
                <a:spcPts val="100"/>
              </a:spcBef>
              <a:spcAft>
                <a:spcPts val="500"/>
              </a:spcAft>
              <a:buFont typeface="Arial" panose="020B0604020202020204" pitchFamily="34" charset="0"/>
              <a:buChar char="•"/>
            </a:pPr>
            <a:r>
              <a:rPr lang="en-US" sz="4800" dirty="0">
                <a:ea typeface="MS PGothic"/>
              </a:rPr>
              <a:t>Understand </a:t>
            </a:r>
            <a:r>
              <a:rPr lang="en-US" sz="4800" b="1" dirty="0">
                <a:ea typeface="MS PGothic"/>
              </a:rPr>
              <a:t>best practices </a:t>
            </a:r>
            <a:r>
              <a:rPr lang="en-US" sz="4800" dirty="0">
                <a:ea typeface="MS PGothic"/>
              </a:rPr>
              <a:t>for completing a data collection tool.</a:t>
            </a:r>
          </a:p>
          <a:p>
            <a:pPr eaLnBrk="1" hangingPunct="1">
              <a:spcBef>
                <a:spcPts val="100"/>
              </a:spcBef>
              <a:spcAft>
                <a:spcPts val="500"/>
              </a:spcAft>
            </a:pPr>
            <a:endParaRPr lang="en-US" sz="4800" dirty="0">
              <a:ea typeface="MS PGothic"/>
            </a:endParaRPr>
          </a:p>
          <a:p>
            <a:pPr marL="685800" indent="-685800" eaLnBrk="1" hangingPunct="1">
              <a:spcBef>
                <a:spcPts val="100"/>
              </a:spcBef>
              <a:spcAft>
                <a:spcPts val="500"/>
              </a:spcAft>
              <a:buFont typeface="Arial" panose="020B0604020202020204" pitchFamily="34" charset="0"/>
              <a:buChar char="•"/>
            </a:pPr>
            <a:r>
              <a:rPr lang="en-US" sz="4800" dirty="0">
                <a:ea typeface="MS PGothic"/>
              </a:rPr>
              <a:t>Understand how to establish </a:t>
            </a:r>
            <a:r>
              <a:rPr lang="en-US" sz="4800" b="1" dirty="0">
                <a:ea typeface="MS PGothic"/>
              </a:rPr>
              <a:t>good rapport </a:t>
            </a:r>
            <a:r>
              <a:rPr lang="en-US" sz="4800" dirty="0">
                <a:ea typeface="MS PGothic"/>
              </a:rPr>
              <a:t>with the respondent.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E71AF-3327-19D0-FEBD-418999BBD90C}"/>
            </a:ext>
          </a:extLst>
        </p:cNvPr>
        <p:cNvGrpSpPr/>
        <p:nvPr/>
      </p:nvGrpSpPr>
      <p:grpSpPr>
        <a:xfrm>
          <a:off x="0" y="0"/>
          <a:ext cx="0" cy="0"/>
          <a:chOff x="0" y="0"/>
          <a:chExt cx="0" cy="0"/>
        </a:xfrm>
      </p:grpSpPr>
      <p:sp>
        <p:nvSpPr>
          <p:cNvPr id="4098" name="Rectangle 2">
            <a:extLst>
              <a:ext uri="{FF2B5EF4-FFF2-40B4-BE49-F238E27FC236}">
                <a16:creationId xmlns:a16="http://schemas.microsoft.com/office/drawing/2014/main" id="{7CA12ECC-602B-FE8E-A977-80F412FA63D9}"/>
              </a:ext>
            </a:extLst>
          </p:cNvPr>
          <p:cNvSpPr>
            <a:spLocks noGrp="1" noChangeArrowheads="1"/>
          </p:cNvSpPr>
          <p:nvPr>
            <p:ph type="title"/>
          </p:nvPr>
        </p:nvSpPr>
        <p:spPr>
          <a:xfrm>
            <a:off x="304800" y="381000"/>
            <a:ext cx="20715990" cy="2551489"/>
          </a:xfrm>
        </p:spPr>
        <p:txBody>
          <a:bodyPr/>
          <a:lstStyle/>
          <a:p>
            <a:r>
              <a:rPr lang="fr-FR" sz="8000" dirty="0">
                <a:ea typeface="MS PGothic"/>
              </a:rPr>
              <a:t>General instructions for completing a data collection tool</a:t>
            </a:r>
            <a:endParaRPr lang="fr-FR" sz="8000" dirty="0"/>
          </a:p>
        </p:txBody>
      </p:sp>
      <p:sp>
        <p:nvSpPr>
          <p:cNvPr id="5" name="Rectangle 3">
            <a:extLst>
              <a:ext uri="{FF2B5EF4-FFF2-40B4-BE49-F238E27FC236}">
                <a16:creationId xmlns:a16="http://schemas.microsoft.com/office/drawing/2014/main" id="{F300034A-E405-44F1-4B9D-2E90474FB8F8}"/>
              </a:ext>
            </a:extLst>
          </p:cNvPr>
          <p:cNvSpPr txBox="1">
            <a:spLocks noChangeArrowheads="1"/>
          </p:cNvSpPr>
          <p:nvPr/>
        </p:nvSpPr>
        <p:spPr bwMode="auto">
          <a:xfrm>
            <a:off x="316992" y="3505200"/>
            <a:ext cx="22543008" cy="9296400"/>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BD"/>
                </a:solidFill>
                <a:latin typeface="+mn-lt"/>
                <a:ea typeface="MS PGothic" pitchFamily="34" charset="-128"/>
                <a:cs typeface="+mn-cs"/>
              </a:defRPr>
            </a:lvl1pPr>
            <a:lvl2pPr marL="742950" indent="-285750" algn="l" rtl="0" eaLnBrk="0" fontAlgn="base" hangingPunct="0">
              <a:spcBef>
                <a:spcPct val="20000"/>
              </a:spcBef>
              <a:spcAft>
                <a:spcPct val="0"/>
              </a:spcAft>
              <a:buClr>
                <a:srgbClr val="3DB7E4"/>
              </a:buClr>
              <a:buChar char="–"/>
              <a:defRPr sz="2800">
                <a:solidFill>
                  <a:srgbClr val="0054BD"/>
                </a:solidFill>
                <a:latin typeface="+mn-lt"/>
                <a:ea typeface="MS PGothic" pitchFamily="34" charset="-128"/>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BD"/>
                </a:solidFill>
                <a:latin typeface="+mn-lt"/>
                <a:ea typeface="MS PGothic" pitchFamily="34" charset="-128"/>
              </a:defRPr>
            </a:lvl3pPr>
            <a:lvl4pPr marL="1600200" indent="-228600" algn="l" rtl="0" eaLnBrk="0" fontAlgn="base" hangingPunct="0">
              <a:spcBef>
                <a:spcPct val="20000"/>
              </a:spcBef>
              <a:spcAft>
                <a:spcPct val="0"/>
              </a:spcAft>
              <a:buClr>
                <a:srgbClr val="3DB7E4"/>
              </a:buClr>
              <a:buChar char="–"/>
              <a:defRPr sz="1400">
                <a:solidFill>
                  <a:srgbClr val="0054BD"/>
                </a:solidFill>
                <a:latin typeface="+mn-lt"/>
                <a:ea typeface="MS PGothic" pitchFamily="34" charset="-128"/>
              </a:defRPr>
            </a:lvl4pPr>
            <a:lvl5pPr marL="2057400" indent="-228600" algn="l" rtl="0" eaLnBrk="0" fontAlgn="base" hangingPunct="0">
              <a:spcBef>
                <a:spcPct val="20000"/>
              </a:spcBef>
              <a:spcAft>
                <a:spcPct val="0"/>
              </a:spcAft>
              <a:buClr>
                <a:srgbClr val="3DB7E4"/>
              </a:buClr>
              <a:buChar char="»"/>
              <a:defRPr sz="1200">
                <a:solidFill>
                  <a:srgbClr val="0054BD"/>
                </a:solidFill>
                <a:latin typeface="+mn-lt"/>
                <a:ea typeface="MS PGothic" pitchFamily="34" charset="-128"/>
              </a:defRPr>
            </a:lvl5pPr>
            <a:lvl6pPr marL="2514600" indent="-228600" algn="l" rtl="0" fontAlgn="base">
              <a:spcBef>
                <a:spcPct val="20000"/>
              </a:spcBef>
              <a:spcAft>
                <a:spcPct val="0"/>
              </a:spcAft>
              <a:buClr>
                <a:srgbClr val="3DB7E4"/>
              </a:buClr>
              <a:buChar char="»"/>
              <a:defRPr sz="1200">
                <a:solidFill>
                  <a:srgbClr val="0054BD"/>
                </a:solidFill>
                <a:latin typeface="+mn-lt"/>
                <a:ea typeface="+mn-ea"/>
              </a:defRPr>
            </a:lvl6pPr>
            <a:lvl7pPr marL="2971800" indent="-228600" algn="l" rtl="0" fontAlgn="base">
              <a:spcBef>
                <a:spcPct val="20000"/>
              </a:spcBef>
              <a:spcAft>
                <a:spcPct val="0"/>
              </a:spcAft>
              <a:buClr>
                <a:srgbClr val="3DB7E4"/>
              </a:buClr>
              <a:buChar char="»"/>
              <a:defRPr sz="1200">
                <a:solidFill>
                  <a:srgbClr val="0054BD"/>
                </a:solidFill>
                <a:latin typeface="+mn-lt"/>
                <a:ea typeface="+mn-ea"/>
              </a:defRPr>
            </a:lvl7pPr>
            <a:lvl8pPr marL="3429000" indent="-228600" algn="l" rtl="0" fontAlgn="base">
              <a:spcBef>
                <a:spcPct val="20000"/>
              </a:spcBef>
              <a:spcAft>
                <a:spcPct val="0"/>
              </a:spcAft>
              <a:buClr>
                <a:srgbClr val="3DB7E4"/>
              </a:buClr>
              <a:buChar char="»"/>
              <a:defRPr sz="1200">
                <a:solidFill>
                  <a:srgbClr val="0054BD"/>
                </a:solidFill>
                <a:latin typeface="+mn-lt"/>
                <a:ea typeface="+mn-ea"/>
              </a:defRPr>
            </a:lvl8pPr>
            <a:lvl9pPr marL="3886200" indent="-228600" algn="l" rtl="0" fontAlgn="base">
              <a:spcBef>
                <a:spcPct val="20000"/>
              </a:spcBef>
              <a:spcAft>
                <a:spcPct val="0"/>
              </a:spcAft>
              <a:buClr>
                <a:srgbClr val="3DB7E4"/>
              </a:buClr>
              <a:buChar char="»"/>
              <a:defRPr sz="1200">
                <a:solidFill>
                  <a:srgbClr val="0054BD"/>
                </a:solidFill>
                <a:latin typeface="+mn-lt"/>
                <a:ea typeface="+mn-ea"/>
              </a:defRPr>
            </a:lvl9pPr>
          </a:lstStyle>
          <a:p>
            <a:pPr>
              <a:lnSpc>
                <a:spcPct val="90000"/>
              </a:lnSpc>
              <a:spcBef>
                <a:spcPts val="100"/>
              </a:spcBef>
              <a:spcAft>
                <a:spcPts val="500"/>
              </a:spcAft>
              <a:buClr>
                <a:schemeClr val="tx1"/>
              </a:buClr>
              <a:buFont typeface="Arial" panose="020B0604020202020204" pitchFamily="34" charset="0"/>
              <a:buChar char="•"/>
            </a:pPr>
            <a:r>
              <a:rPr lang="en-US" sz="4800" kern="0" dirty="0">
                <a:solidFill>
                  <a:schemeClr val="tx1"/>
                </a:solidFill>
                <a:ea typeface="Verdana"/>
              </a:rPr>
              <a:t>It is essential you understand each question we have in the questionnaire very well! </a:t>
            </a:r>
          </a:p>
          <a:p>
            <a:pPr lvl="1">
              <a:lnSpc>
                <a:spcPct val="90000"/>
              </a:lnSpc>
              <a:spcBef>
                <a:spcPts val="100"/>
              </a:spcBef>
              <a:spcAft>
                <a:spcPts val="500"/>
              </a:spcAft>
              <a:buClr>
                <a:schemeClr val="tx1"/>
              </a:buClr>
              <a:buFont typeface="Courier New" panose="02070309020205020404" pitchFamily="49" charset="0"/>
              <a:buChar char="o"/>
            </a:pPr>
            <a:r>
              <a:rPr lang="en-US" sz="4800" kern="0" dirty="0">
                <a:solidFill>
                  <a:schemeClr val="tx1"/>
                </a:solidFill>
                <a:ea typeface="Verdana"/>
              </a:rPr>
              <a:t>Consider: what information are we trying to obtain by asking a question? </a:t>
            </a:r>
          </a:p>
          <a:p>
            <a:pPr lvl="1">
              <a:lnSpc>
                <a:spcPct val="90000"/>
              </a:lnSpc>
              <a:spcBef>
                <a:spcPts val="100"/>
              </a:spcBef>
              <a:spcAft>
                <a:spcPts val="500"/>
              </a:spcAft>
              <a:buClr>
                <a:schemeClr val="tx1"/>
              </a:buClr>
              <a:buFont typeface="Courier New" panose="02070309020205020404" pitchFamily="49" charset="0"/>
              <a:buChar char="o"/>
            </a:pPr>
            <a:r>
              <a:rPr lang="en-US" sz="4800" kern="0" dirty="0">
                <a:solidFill>
                  <a:schemeClr val="tx1"/>
                </a:solidFill>
                <a:ea typeface="Verdana"/>
              </a:rPr>
              <a:t>You will need to be able to explain to participants WHY we are asking each question if they ask you. </a:t>
            </a:r>
          </a:p>
          <a:p>
            <a:pPr lvl="1">
              <a:lnSpc>
                <a:spcPct val="90000"/>
              </a:lnSpc>
              <a:spcBef>
                <a:spcPts val="100"/>
              </a:spcBef>
              <a:spcAft>
                <a:spcPts val="500"/>
              </a:spcAft>
              <a:buClr>
                <a:schemeClr val="tx1"/>
              </a:buClr>
              <a:buFont typeface="Arial" panose="020B0604020202020204" pitchFamily="34" charset="0"/>
              <a:buChar char="•"/>
            </a:pPr>
            <a:endParaRPr lang="en-US" sz="4800" kern="0" dirty="0">
              <a:solidFill>
                <a:schemeClr val="tx1"/>
              </a:solidFill>
              <a:ea typeface="Verdana"/>
            </a:endParaRPr>
          </a:p>
          <a:p>
            <a:pPr>
              <a:lnSpc>
                <a:spcPct val="90000"/>
              </a:lnSpc>
              <a:spcBef>
                <a:spcPts val="100"/>
              </a:spcBef>
              <a:spcAft>
                <a:spcPts val="500"/>
              </a:spcAft>
              <a:buClr>
                <a:schemeClr val="tx1"/>
              </a:buClr>
              <a:buFont typeface="Arial" panose="020B0604020202020204" pitchFamily="34" charset="0"/>
              <a:buChar char="•"/>
            </a:pPr>
            <a:r>
              <a:rPr lang="en-US" sz="4800" kern="0" dirty="0">
                <a:solidFill>
                  <a:schemeClr val="tx1"/>
                </a:solidFill>
                <a:ea typeface="Verdana"/>
              </a:rPr>
              <a:t>Learn how to deal with problems that may arise during an interview</a:t>
            </a:r>
          </a:p>
          <a:p>
            <a:pPr>
              <a:lnSpc>
                <a:spcPct val="90000"/>
              </a:lnSpc>
              <a:spcBef>
                <a:spcPts val="100"/>
              </a:spcBef>
              <a:spcAft>
                <a:spcPts val="500"/>
              </a:spcAft>
              <a:buClr>
                <a:schemeClr val="tx1"/>
              </a:buClr>
              <a:buFont typeface="Arial" panose="020B0604020202020204" pitchFamily="34" charset="0"/>
              <a:buChar char="•"/>
            </a:pPr>
            <a:endParaRPr lang="en-US" sz="4800" kern="0" dirty="0">
              <a:solidFill>
                <a:schemeClr val="tx1"/>
              </a:solidFill>
              <a:ea typeface="Verdana"/>
            </a:endParaRPr>
          </a:p>
          <a:p>
            <a:pPr>
              <a:lnSpc>
                <a:spcPct val="90000"/>
              </a:lnSpc>
              <a:spcBef>
                <a:spcPts val="100"/>
              </a:spcBef>
              <a:spcAft>
                <a:spcPts val="500"/>
              </a:spcAft>
              <a:buClr>
                <a:schemeClr val="tx1"/>
              </a:buClr>
              <a:buFont typeface="Arial" panose="020B0604020202020204" pitchFamily="34" charset="0"/>
              <a:buChar char="•"/>
            </a:pPr>
            <a:r>
              <a:rPr lang="en-US" sz="4800" kern="0" dirty="0">
                <a:solidFill>
                  <a:schemeClr val="tx1"/>
                </a:solidFill>
                <a:ea typeface="Verdana"/>
              </a:rPr>
              <a:t>Follow the specific instructions for the various tools</a:t>
            </a:r>
          </a:p>
          <a:p>
            <a:pPr lvl="1">
              <a:lnSpc>
                <a:spcPct val="90000"/>
              </a:lnSpc>
              <a:spcBef>
                <a:spcPts val="100"/>
              </a:spcBef>
              <a:spcAft>
                <a:spcPts val="500"/>
              </a:spcAft>
              <a:buClr>
                <a:schemeClr val="tx1"/>
              </a:buClr>
              <a:buFont typeface="Courier New" panose="02070309020205020404" pitchFamily="49" charset="0"/>
              <a:buChar char="o"/>
            </a:pPr>
            <a:r>
              <a:rPr lang="en-US" sz="4800" kern="0" dirty="0">
                <a:solidFill>
                  <a:schemeClr val="tx1"/>
                </a:solidFill>
                <a:ea typeface="Verdana"/>
              </a:rPr>
              <a:t>Don't ask questions aloud if you are instructed to observe</a:t>
            </a:r>
          </a:p>
          <a:p>
            <a:pPr lvl="1">
              <a:lnSpc>
                <a:spcPct val="90000"/>
              </a:lnSpc>
              <a:spcBef>
                <a:spcPts val="100"/>
              </a:spcBef>
              <a:spcAft>
                <a:spcPts val="500"/>
              </a:spcAft>
              <a:buClr>
                <a:schemeClr val="tx1"/>
              </a:buClr>
              <a:buFont typeface="Courier New" panose="02070309020205020404" pitchFamily="49" charset="0"/>
              <a:buChar char="o"/>
            </a:pPr>
            <a:r>
              <a:rPr lang="en-US" sz="4800" kern="0" dirty="0">
                <a:solidFill>
                  <a:schemeClr val="tx1"/>
                </a:solidFill>
                <a:ea typeface="Verdana"/>
              </a:rPr>
              <a:t>Do/ do not read responses depending on instructions </a:t>
            </a:r>
          </a:p>
          <a:p>
            <a:pPr lvl="1">
              <a:lnSpc>
                <a:spcPct val="90000"/>
              </a:lnSpc>
              <a:spcBef>
                <a:spcPts val="100"/>
              </a:spcBef>
              <a:spcAft>
                <a:spcPts val="500"/>
              </a:spcAft>
              <a:buClr>
                <a:schemeClr val="tx1"/>
              </a:buClr>
              <a:buFont typeface="Courier New" panose="02070309020205020404" pitchFamily="49" charset="0"/>
              <a:buChar char="o"/>
            </a:pPr>
            <a:r>
              <a:rPr lang="en-US" sz="4800" kern="0" dirty="0">
                <a:solidFill>
                  <a:schemeClr val="tx1"/>
                </a:solidFill>
                <a:ea typeface="Verdana"/>
              </a:rPr>
              <a:t>Etc. </a:t>
            </a:r>
          </a:p>
        </p:txBody>
      </p:sp>
    </p:spTree>
    <p:extLst>
      <p:ext uri="{BB962C8B-B14F-4D97-AF65-F5344CB8AC3E}">
        <p14:creationId xmlns:p14="http://schemas.microsoft.com/office/powerpoint/2010/main" val="786158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E71AF-3327-19D0-FEBD-418999BBD90C}"/>
            </a:ext>
          </a:extLst>
        </p:cNvPr>
        <p:cNvGrpSpPr/>
        <p:nvPr/>
      </p:nvGrpSpPr>
      <p:grpSpPr>
        <a:xfrm>
          <a:off x="0" y="0"/>
          <a:ext cx="0" cy="0"/>
          <a:chOff x="0" y="0"/>
          <a:chExt cx="0" cy="0"/>
        </a:xfrm>
      </p:grpSpPr>
      <p:sp>
        <p:nvSpPr>
          <p:cNvPr id="5" name="Rectangle 3">
            <a:extLst>
              <a:ext uri="{FF2B5EF4-FFF2-40B4-BE49-F238E27FC236}">
                <a16:creationId xmlns:a16="http://schemas.microsoft.com/office/drawing/2014/main" id="{F300034A-E405-44F1-4B9D-2E90474FB8F8}"/>
              </a:ext>
            </a:extLst>
          </p:cNvPr>
          <p:cNvSpPr txBox="1">
            <a:spLocks noChangeArrowheads="1"/>
          </p:cNvSpPr>
          <p:nvPr/>
        </p:nvSpPr>
        <p:spPr bwMode="auto">
          <a:xfrm>
            <a:off x="457200" y="2404872"/>
            <a:ext cx="22021800" cy="2154146"/>
          </a:xfrm>
          <a:prstGeom prst="rect">
            <a:avLst/>
          </a:prstGeom>
          <a:noFill/>
          <a:ln>
            <a:noFill/>
            <a:headEnd/>
            <a:tailEnd/>
          </a:ln>
        </p:spPr>
        <p:style>
          <a:lnRef idx="2">
            <a:schemeClr val="accent4">
              <a:shade val="15000"/>
            </a:schemeClr>
          </a:lnRef>
          <a:fillRef idx="1">
            <a:schemeClr val="accent4"/>
          </a:fillRef>
          <a:effectRef idx="0">
            <a:schemeClr val="accent4"/>
          </a:effectRef>
          <a:fontRef idx="minor">
            <a:schemeClr val="lt1"/>
          </a:fontRef>
        </p:style>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BD"/>
                </a:solidFill>
                <a:latin typeface="+mn-lt"/>
                <a:ea typeface="MS PGothic" pitchFamily="34" charset="-128"/>
                <a:cs typeface="+mn-cs"/>
              </a:defRPr>
            </a:lvl1pPr>
            <a:lvl2pPr marL="742950" indent="-285750" algn="l" rtl="0" eaLnBrk="0" fontAlgn="base" hangingPunct="0">
              <a:spcBef>
                <a:spcPct val="20000"/>
              </a:spcBef>
              <a:spcAft>
                <a:spcPct val="0"/>
              </a:spcAft>
              <a:buClr>
                <a:srgbClr val="3DB7E4"/>
              </a:buClr>
              <a:buChar char="–"/>
              <a:defRPr sz="2800">
                <a:solidFill>
                  <a:srgbClr val="0054BD"/>
                </a:solidFill>
                <a:latin typeface="+mn-lt"/>
                <a:ea typeface="MS PGothic" pitchFamily="34" charset="-128"/>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BD"/>
                </a:solidFill>
                <a:latin typeface="+mn-lt"/>
                <a:ea typeface="MS PGothic" pitchFamily="34" charset="-128"/>
              </a:defRPr>
            </a:lvl3pPr>
            <a:lvl4pPr marL="1600200" indent="-228600" algn="l" rtl="0" eaLnBrk="0" fontAlgn="base" hangingPunct="0">
              <a:spcBef>
                <a:spcPct val="20000"/>
              </a:spcBef>
              <a:spcAft>
                <a:spcPct val="0"/>
              </a:spcAft>
              <a:buClr>
                <a:srgbClr val="3DB7E4"/>
              </a:buClr>
              <a:buChar char="–"/>
              <a:defRPr sz="1400">
                <a:solidFill>
                  <a:srgbClr val="0054BD"/>
                </a:solidFill>
                <a:latin typeface="+mn-lt"/>
                <a:ea typeface="MS PGothic" pitchFamily="34" charset="-128"/>
              </a:defRPr>
            </a:lvl4pPr>
            <a:lvl5pPr marL="2057400" indent="-228600" algn="l" rtl="0" eaLnBrk="0" fontAlgn="base" hangingPunct="0">
              <a:spcBef>
                <a:spcPct val="20000"/>
              </a:spcBef>
              <a:spcAft>
                <a:spcPct val="0"/>
              </a:spcAft>
              <a:buClr>
                <a:srgbClr val="3DB7E4"/>
              </a:buClr>
              <a:buChar char="»"/>
              <a:defRPr sz="1200">
                <a:solidFill>
                  <a:srgbClr val="0054BD"/>
                </a:solidFill>
                <a:latin typeface="+mn-lt"/>
                <a:ea typeface="MS PGothic" pitchFamily="34" charset="-128"/>
              </a:defRPr>
            </a:lvl5pPr>
            <a:lvl6pPr marL="2514600" indent="-228600" algn="l" rtl="0" fontAlgn="base">
              <a:spcBef>
                <a:spcPct val="20000"/>
              </a:spcBef>
              <a:spcAft>
                <a:spcPct val="0"/>
              </a:spcAft>
              <a:buClr>
                <a:srgbClr val="3DB7E4"/>
              </a:buClr>
              <a:buChar char="»"/>
              <a:defRPr sz="1200">
                <a:solidFill>
                  <a:srgbClr val="0054BD"/>
                </a:solidFill>
                <a:latin typeface="+mn-lt"/>
                <a:ea typeface="+mn-ea"/>
              </a:defRPr>
            </a:lvl6pPr>
            <a:lvl7pPr marL="2971800" indent="-228600" algn="l" rtl="0" fontAlgn="base">
              <a:spcBef>
                <a:spcPct val="20000"/>
              </a:spcBef>
              <a:spcAft>
                <a:spcPct val="0"/>
              </a:spcAft>
              <a:buClr>
                <a:srgbClr val="3DB7E4"/>
              </a:buClr>
              <a:buChar char="»"/>
              <a:defRPr sz="1200">
                <a:solidFill>
                  <a:srgbClr val="0054BD"/>
                </a:solidFill>
                <a:latin typeface="+mn-lt"/>
                <a:ea typeface="+mn-ea"/>
              </a:defRPr>
            </a:lvl7pPr>
            <a:lvl8pPr marL="3429000" indent="-228600" algn="l" rtl="0" fontAlgn="base">
              <a:spcBef>
                <a:spcPct val="20000"/>
              </a:spcBef>
              <a:spcAft>
                <a:spcPct val="0"/>
              </a:spcAft>
              <a:buClr>
                <a:srgbClr val="3DB7E4"/>
              </a:buClr>
              <a:buChar char="»"/>
              <a:defRPr sz="1200">
                <a:solidFill>
                  <a:srgbClr val="0054BD"/>
                </a:solidFill>
                <a:latin typeface="+mn-lt"/>
                <a:ea typeface="+mn-ea"/>
              </a:defRPr>
            </a:lvl8pPr>
            <a:lvl9pPr marL="3886200" indent="-228600" algn="l" rtl="0" fontAlgn="base">
              <a:spcBef>
                <a:spcPct val="20000"/>
              </a:spcBef>
              <a:spcAft>
                <a:spcPct val="0"/>
              </a:spcAft>
              <a:buClr>
                <a:srgbClr val="3DB7E4"/>
              </a:buClr>
              <a:buChar char="»"/>
              <a:defRPr sz="1200">
                <a:solidFill>
                  <a:srgbClr val="0054BD"/>
                </a:solidFill>
                <a:latin typeface="+mn-lt"/>
                <a:ea typeface="+mn-ea"/>
              </a:defRPr>
            </a:lvl9pPr>
          </a:lstStyle>
          <a:p>
            <a:pPr marL="0" indent="0">
              <a:lnSpc>
                <a:spcPct val="90000"/>
              </a:lnSpc>
              <a:spcBef>
                <a:spcPts val="100"/>
              </a:spcBef>
              <a:spcAft>
                <a:spcPts val="500"/>
              </a:spcAft>
              <a:buNone/>
            </a:pPr>
            <a:r>
              <a:rPr lang="en-US" sz="4800" kern="0" dirty="0">
                <a:solidFill>
                  <a:schemeClr val="tx1"/>
                </a:solidFill>
                <a:ea typeface="Verdana"/>
              </a:rPr>
              <a:t>The questionnaire includes questions with pre-coded answers AND questions that have no pre-coded answers </a:t>
            </a:r>
          </a:p>
        </p:txBody>
      </p:sp>
      <p:sp>
        <p:nvSpPr>
          <p:cNvPr id="7" name="Rectangle 2">
            <a:extLst>
              <a:ext uri="{FF2B5EF4-FFF2-40B4-BE49-F238E27FC236}">
                <a16:creationId xmlns:a16="http://schemas.microsoft.com/office/drawing/2014/main" id="{0F68EF5E-2F33-7CC1-CA34-7AF43F7CFA9F}"/>
              </a:ext>
            </a:extLst>
          </p:cNvPr>
          <p:cNvSpPr>
            <a:spLocks noGrp="1" noChangeArrowheads="1"/>
          </p:cNvSpPr>
          <p:nvPr>
            <p:ph type="title"/>
          </p:nvPr>
        </p:nvSpPr>
        <p:spPr>
          <a:xfrm>
            <a:off x="457200" y="685800"/>
            <a:ext cx="14782800" cy="1210588"/>
          </a:xfrm>
        </p:spPr>
        <p:txBody>
          <a:bodyPr/>
          <a:lstStyle/>
          <a:p>
            <a:r>
              <a:rPr lang="en-US" sz="8000" dirty="0">
                <a:ea typeface="MS PGothic"/>
              </a:rPr>
              <a:t>RESPONSE TYPES </a:t>
            </a:r>
            <a:endParaRPr lang="en-US" sz="8000" dirty="0"/>
          </a:p>
        </p:txBody>
      </p:sp>
      <p:sp>
        <p:nvSpPr>
          <p:cNvPr id="4" name="Rectangle 3">
            <a:extLst>
              <a:ext uri="{FF2B5EF4-FFF2-40B4-BE49-F238E27FC236}">
                <a16:creationId xmlns:a16="http://schemas.microsoft.com/office/drawing/2014/main" id="{F300034A-E405-44F1-4B9D-2E90474FB8F8}"/>
              </a:ext>
            </a:extLst>
          </p:cNvPr>
          <p:cNvSpPr txBox="1">
            <a:spLocks noChangeArrowheads="1"/>
          </p:cNvSpPr>
          <p:nvPr/>
        </p:nvSpPr>
        <p:spPr bwMode="auto">
          <a:xfrm>
            <a:off x="1524000" y="4800600"/>
            <a:ext cx="8382000" cy="6361014"/>
          </a:xfrm>
          <a:prstGeom prst="roundRect">
            <a:avLst/>
          </a:prstGeom>
          <a:solidFill>
            <a:schemeClr val="accent1"/>
          </a:solidFill>
          <a:ln>
            <a:solidFill>
              <a:schemeClr val="accent1"/>
            </a:solidFill>
            <a:headEnd/>
            <a:tailEnd/>
          </a:ln>
        </p:spPr>
        <p:style>
          <a:lnRef idx="2">
            <a:schemeClr val="accent4">
              <a:shade val="15000"/>
            </a:schemeClr>
          </a:lnRef>
          <a:fillRef idx="1">
            <a:schemeClr val="accent4"/>
          </a:fillRef>
          <a:effectRef idx="0">
            <a:schemeClr val="accent4"/>
          </a:effectRef>
          <a:fontRef idx="minor">
            <a:schemeClr val="lt1"/>
          </a:fontRef>
        </p:style>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BD"/>
                </a:solidFill>
                <a:latin typeface="+mn-lt"/>
                <a:ea typeface="MS PGothic" pitchFamily="34" charset="-128"/>
                <a:cs typeface="+mn-cs"/>
              </a:defRPr>
            </a:lvl1pPr>
            <a:lvl2pPr marL="742950" indent="-285750" algn="l" rtl="0" eaLnBrk="0" fontAlgn="base" hangingPunct="0">
              <a:spcBef>
                <a:spcPct val="20000"/>
              </a:spcBef>
              <a:spcAft>
                <a:spcPct val="0"/>
              </a:spcAft>
              <a:buClr>
                <a:srgbClr val="3DB7E4"/>
              </a:buClr>
              <a:buChar char="–"/>
              <a:defRPr sz="2800">
                <a:solidFill>
                  <a:srgbClr val="0054BD"/>
                </a:solidFill>
                <a:latin typeface="+mn-lt"/>
                <a:ea typeface="MS PGothic" pitchFamily="34" charset="-128"/>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BD"/>
                </a:solidFill>
                <a:latin typeface="+mn-lt"/>
                <a:ea typeface="MS PGothic" pitchFamily="34" charset="-128"/>
              </a:defRPr>
            </a:lvl3pPr>
            <a:lvl4pPr marL="1600200" indent="-228600" algn="l" rtl="0" eaLnBrk="0" fontAlgn="base" hangingPunct="0">
              <a:spcBef>
                <a:spcPct val="20000"/>
              </a:spcBef>
              <a:spcAft>
                <a:spcPct val="0"/>
              </a:spcAft>
              <a:buClr>
                <a:srgbClr val="3DB7E4"/>
              </a:buClr>
              <a:buChar char="–"/>
              <a:defRPr sz="1400">
                <a:solidFill>
                  <a:srgbClr val="0054BD"/>
                </a:solidFill>
                <a:latin typeface="+mn-lt"/>
                <a:ea typeface="MS PGothic" pitchFamily="34" charset="-128"/>
              </a:defRPr>
            </a:lvl4pPr>
            <a:lvl5pPr marL="2057400" indent="-228600" algn="l" rtl="0" eaLnBrk="0" fontAlgn="base" hangingPunct="0">
              <a:spcBef>
                <a:spcPct val="20000"/>
              </a:spcBef>
              <a:spcAft>
                <a:spcPct val="0"/>
              </a:spcAft>
              <a:buClr>
                <a:srgbClr val="3DB7E4"/>
              </a:buClr>
              <a:buChar char="»"/>
              <a:defRPr sz="1200">
                <a:solidFill>
                  <a:srgbClr val="0054BD"/>
                </a:solidFill>
                <a:latin typeface="+mn-lt"/>
                <a:ea typeface="MS PGothic" pitchFamily="34" charset="-128"/>
              </a:defRPr>
            </a:lvl5pPr>
            <a:lvl6pPr marL="2514600" indent="-228600" algn="l" rtl="0" fontAlgn="base">
              <a:spcBef>
                <a:spcPct val="20000"/>
              </a:spcBef>
              <a:spcAft>
                <a:spcPct val="0"/>
              </a:spcAft>
              <a:buClr>
                <a:srgbClr val="3DB7E4"/>
              </a:buClr>
              <a:buChar char="»"/>
              <a:defRPr sz="1200">
                <a:solidFill>
                  <a:srgbClr val="0054BD"/>
                </a:solidFill>
                <a:latin typeface="+mn-lt"/>
                <a:ea typeface="+mn-ea"/>
              </a:defRPr>
            </a:lvl6pPr>
            <a:lvl7pPr marL="2971800" indent="-228600" algn="l" rtl="0" fontAlgn="base">
              <a:spcBef>
                <a:spcPct val="20000"/>
              </a:spcBef>
              <a:spcAft>
                <a:spcPct val="0"/>
              </a:spcAft>
              <a:buClr>
                <a:srgbClr val="3DB7E4"/>
              </a:buClr>
              <a:buChar char="»"/>
              <a:defRPr sz="1200">
                <a:solidFill>
                  <a:srgbClr val="0054BD"/>
                </a:solidFill>
                <a:latin typeface="+mn-lt"/>
                <a:ea typeface="+mn-ea"/>
              </a:defRPr>
            </a:lvl7pPr>
            <a:lvl8pPr marL="3429000" indent="-228600" algn="l" rtl="0" fontAlgn="base">
              <a:spcBef>
                <a:spcPct val="20000"/>
              </a:spcBef>
              <a:spcAft>
                <a:spcPct val="0"/>
              </a:spcAft>
              <a:buClr>
                <a:srgbClr val="3DB7E4"/>
              </a:buClr>
              <a:buChar char="»"/>
              <a:defRPr sz="1200">
                <a:solidFill>
                  <a:srgbClr val="0054BD"/>
                </a:solidFill>
                <a:latin typeface="+mn-lt"/>
                <a:ea typeface="+mn-ea"/>
              </a:defRPr>
            </a:lvl8pPr>
            <a:lvl9pPr marL="3886200" indent="-228600" algn="l" rtl="0" fontAlgn="base">
              <a:spcBef>
                <a:spcPct val="20000"/>
              </a:spcBef>
              <a:spcAft>
                <a:spcPct val="0"/>
              </a:spcAft>
              <a:buClr>
                <a:srgbClr val="3DB7E4"/>
              </a:buClr>
              <a:buChar char="»"/>
              <a:defRPr sz="1200">
                <a:solidFill>
                  <a:srgbClr val="0054BD"/>
                </a:solidFill>
                <a:latin typeface="+mn-lt"/>
                <a:ea typeface="+mn-ea"/>
              </a:defRPr>
            </a:lvl9pPr>
          </a:lstStyle>
          <a:p>
            <a:pPr>
              <a:lnSpc>
                <a:spcPct val="90000"/>
              </a:lnSpc>
              <a:spcBef>
                <a:spcPts val="100"/>
              </a:spcBef>
              <a:spcAft>
                <a:spcPts val="500"/>
              </a:spcAft>
              <a:buClr>
                <a:schemeClr val="bg1"/>
              </a:buClr>
            </a:pPr>
            <a:r>
              <a:rPr lang="en-US" sz="4800" kern="0" dirty="0">
                <a:solidFill>
                  <a:schemeClr val="bg1"/>
                </a:solidFill>
                <a:ea typeface="Verdana"/>
              </a:rPr>
              <a:t>Pre-coded answers are listed in the questionnaires. </a:t>
            </a:r>
          </a:p>
          <a:p>
            <a:pPr marL="0" indent="0">
              <a:lnSpc>
                <a:spcPct val="90000"/>
              </a:lnSpc>
              <a:spcBef>
                <a:spcPts val="100"/>
              </a:spcBef>
              <a:spcAft>
                <a:spcPts val="500"/>
              </a:spcAft>
              <a:buClr>
                <a:schemeClr val="bg1"/>
              </a:buClr>
              <a:buNone/>
            </a:pPr>
            <a:endParaRPr lang="en-US" sz="4800" dirty="0">
              <a:solidFill>
                <a:schemeClr val="bg1"/>
              </a:solidFill>
            </a:endParaRPr>
          </a:p>
          <a:p>
            <a:pPr>
              <a:lnSpc>
                <a:spcPct val="90000"/>
              </a:lnSpc>
              <a:spcBef>
                <a:spcPts val="100"/>
              </a:spcBef>
              <a:spcAft>
                <a:spcPts val="500"/>
              </a:spcAft>
              <a:buClr>
                <a:schemeClr val="bg1"/>
              </a:buClr>
            </a:pPr>
            <a:r>
              <a:rPr lang="en-US" sz="4800" kern="0" dirty="0">
                <a:solidFill>
                  <a:schemeClr val="bg1"/>
                </a:solidFill>
                <a:ea typeface="Verdana"/>
              </a:rPr>
              <a:t>Circle/click or write the number (code) corresponding to the answer. </a:t>
            </a:r>
          </a:p>
        </p:txBody>
      </p:sp>
      <p:sp>
        <p:nvSpPr>
          <p:cNvPr id="6" name="Rectangle 3">
            <a:extLst>
              <a:ext uri="{FF2B5EF4-FFF2-40B4-BE49-F238E27FC236}">
                <a16:creationId xmlns:a16="http://schemas.microsoft.com/office/drawing/2014/main" id="{F300034A-E405-44F1-4B9D-2E90474FB8F8}"/>
              </a:ext>
            </a:extLst>
          </p:cNvPr>
          <p:cNvSpPr txBox="1">
            <a:spLocks noChangeArrowheads="1"/>
          </p:cNvSpPr>
          <p:nvPr/>
        </p:nvSpPr>
        <p:spPr bwMode="auto">
          <a:xfrm>
            <a:off x="12192000" y="4610099"/>
            <a:ext cx="8839200" cy="6551515"/>
          </a:xfrm>
          <a:prstGeom prst="roundRect">
            <a:avLst/>
          </a:prstGeom>
          <a:ln>
            <a:noFill/>
            <a:headEnd/>
            <a:tailEnd/>
          </a:ln>
        </p:spPr>
        <p:style>
          <a:lnRef idx="2">
            <a:schemeClr val="accent4">
              <a:shade val="15000"/>
            </a:schemeClr>
          </a:lnRef>
          <a:fillRef idx="1">
            <a:schemeClr val="accent4"/>
          </a:fillRef>
          <a:effectRef idx="0">
            <a:schemeClr val="accent4"/>
          </a:effectRef>
          <a:fontRef idx="minor">
            <a:schemeClr val="lt1"/>
          </a:fontRef>
        </p:style>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BD"/>
                </a:solidFill>
                <a:latin typeface="+mn-lt"/>
                <a:ea typeface="MS PGothic" pitchFamily="34" charset="-128"/>
                <a:cs typeface="+mn-cs"/>
              </a:defRPr>
            </a:lvl1pPr>
            <a:lvl2pPr marL="742950" indent="-285750" algn="l" rtl="0" eaLnBrk="0" fontAlgn="base" hangingPunct="0">
              <a:spcBef>
                <a:spcPct val="20000"/>
              </a:spcBef>
              <a:spcAft>
                <a:spcPct val="0"/>
              </a:spcAft>
              <a:buClr>
                <a:srgbClr val="3DB7E4"/>
              </a:buClr>
              <a:buChar char="–"/>
              <a:defRPr sz="2800">
                <a:solidFill>
                  <a:srgbClr val="0054BD"/>
                </a:solidFill>
                <a:latin typeface="+mn-lt"/>
                <a:ea typeface="MS PGothic" pitchFamily="34" charset="-128"/>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BD"/>
                </a:solidFill>
                <a:latin typeface="+mn-lt"/>
                <a:ea typeface="MS PGothic" pitchFamily="34" charset="-128"/>
              </a:defRPr>
            </a:lvl3pPr>
            <a:lvl4pPr marL="1600200" indent="-228600" algn="l" rtl="0" eaLnBrk="0" fontAlgn="base" hangingPunct="0">
              <a:spcBef>
                <a:spcPct val="20000"/>
              </a:spcBef>
              <a:spcAft>
                <a:spcPct val="0"/>
              </a:spcAft>
              <a:buClr>
                <a:srgbClr val="3DB7E4"/>
              </a:buClr>
              <a:buChar char="–"/>
              <a:defRPr sz="1400">
                <a:solidFill>
                  <a:srgbClr val="0054BD"/>
                </a:solidFill>
                <a:latin typeface="+mn-lt"/>
                <a:ea typeface="MS PGothic" pitchFamily="34" charset="-128"/>
              </a:defRPr>
            </a:lvl4pPr>
            <a:lvl5pPr marL="2057400" indent="-228600" algn="l" rtl="0" eaLnBrk="0" fontAlgn="base" hangingPunct="0">
              <a:spcBef>
                <a:spcPct val="20000"/>
              </a:spcBef>
              <a:spcAft>
                <a:spcPct val="0"/>
              </a:spcAft>
              <a:buClr>
                <a:srgbClr val="3DB7E4"/>
              </a:buClr>
              <a:buChar char="»"/>
              <a:defRPr sz="1200">
                <a:solidFill>
                  <a:srgbClr val="0054BD"/>
                </a:solidFill>
                <a:latin typeface="+mn-lt"/>
                <a:ea typeface="MS PGothic" pitchFamily="34" charset="-128"/>
              </a:defRPr>
            </a:lvl5pPr>
            <a:lvl6pPr marL="2514600" indent="-228600" algn="l" rtl="0" fontAlgn="base">
              <a:spcBef>
                <a:spcPct val="20000"/>
              </a:spcBef>
              <a:spcAft>
                <a:spcPct val="0"/>
              </a:spcAft>
              <a:buClr>
                <a:srgbClr val="3DB7E4"/>
              </a:buClr>
              <a:buChar char="»"/>
              <a:defRPr sz="1200">
                <a:solidFill>
                  <a:srgbClr val="0054BD"/>
                </a:solidFill>
                <a:latin typeface="+mn-lt"/>
                <a:ea typeface="+mn-ea"/>
              </a:defRPr>
            </a:lvl6pPr>
            <a:lvl7pPr marL="2971800" indent="-228600" algn="l" rtl="0" fontAlgn="base">
              <a:spcBef>
                <a:spcPct val="20000"/>
              </a:spcBef>
              <a:spcAft>
                <a:spcPct val="0"/>
              </a:spcAft>
              <a:buClr>
                <a:srgbClr val="3DB7E4"/>
              </a:buClr>
              <a:buChar char="»"/>
              <a:defRPr sz="1200">
                <a:solidFill>
                  <a:srgbClr val="0054BD"/>
                </a:solidFill>
                <a:latin typeface="+mn-lt"/>
                <a:ea typeface="+mn-ea"/>
              </a:defRPr>
            </a:lvl7pPr>
            <a:lvl8pPr marL="3429000" indent="-228600" algn="l" rtl="0" fontAlgn="base">
              <a:spcBef>
                <a:spcPct val="20000"/>
              </a:spcBef>
              <a:spcAft>
                <a:spcPct val="0"/>
              </a:spcAft>
              <a:buClr>
                <a:srgbClr val="3DB7E4"/>
              </a:buClr>
              <a:buChar char="»"/>
              <a:defRPr sz="1200">
                <a:solidFill>
                  <a:srgbClr val="0054BD"/>
                </a:solidFill>
                <a:latin typeface="+mn-lt"/>
                <a:ea typeface="+mn-ea"/>
              </a:defRPr>
            </a:lvl8pPr>
            <a:lvl9pPr marL="3886200" indent="-228600" algn="l" rtl="0" fontAlgn="base">
              <a:spcBef>
                <a:spcPct val="20000"/>
              </a:spcBef>
              <a:spcAft>
                <a:spcPct val="0"/>
              </a:spcAft>
              <a:buClr>
                <a:srgbClr val="3DB7E4"/>
              </a:buClr>
              <a:buChar char="»"/>
              <a:defRPr sz="1200">
                <a:solidFill>
                  <a:srgbClr val="0054BD"/>
                </a:solidFill>
                <a:latin typeface="+mn-lt"/>
                <a:ea typeface="+mn-ea"/>
              </a:defRPr>
            </a:lvl9pPr>
          </a:lstStyle>
          <a:p>
            <a:pPr>
              <a:lnSpc>
                <a:spcPct val="90000"/>
              </a:lnSpc>
              <a:spcBef>
                <a:spcPts val="100"/>
              </a:spcBef>
              <a:spcAft>
                <a:spcPts val="500"/>
              </a:spcAft>
              <a:buClr>
                <a:schemeClr val="bg1"/>
              </a:buClr>
            </a:pPr>
            <a:r>
              <a:rPr lang="en-US" sz="4800" kern="0" dirty="0">
                <a:solidFill>
                  <a:schemeClr val="bg1"/>
                </a:solidFill>
                <a:ea typeface="Verdana"/>
              </a:rPr>
              <a:t>Non-coded questions will be free text, dates, or numeric.</a:t>
            </a:r>
          </a:p>
          <a:p>
            <a:pPr marL="0" indent="0">
              <a:lnSpc>
                <a:spcPct val="90000"/>
              </a:lnSpc>
              <a:spcBef>
                <a:spcPts val="100"/>
              </a:spcBef>
              <a:spcAft>
                <a:spcPts val="500"/>
              </a:spcAft>
              <a:buClr>
                <a:schemeClr val="bg1"/>
              </a:buClr>
              <a:buNone/>
            </a:pPr>
            <a:endParaRPr lang="en-US" sz="4800" kern="0" dirty="0">
              <a:solidFill>
                <a:schemeClr val="bg1"/>
              </a:solidFill>
              <a:ea typeface="Verdana"/>
            </a:endParaRPr>
          </a:p>
          <a:p>
            <a:pPr>
              <a:lnSpc>
                <a:spcPct val="90000"/>
              </a:lnSpc>
              <a:spcBef>
                <a:spcPts val="100"/>
              </a:spcBef>
              <a:spcAft>
                <a:spcPts val="500"/>
              </a:spcAft>
              <a:buClr>
                <a:schemeClr val="bg1"/>
              </a:buClr>
            </a:pPr>
            <a:r>
              <a:rPr lang="en-US" sz="4800" kern="0" dirty="0">
                <a:solidFill>
                  <a:schemeClr val="bg1"/>
                </a:solidFill>
                <a:ea typeface="Verdana"/>
              </a:rPr>
              <a:t>To enter the answers to these questions, write/ type the respondent's answer in the space provided. </a:t>
            </a:r>
            <a:endParaRPr lang="en-US" sz="4800" dirty="0">
              <a:solidFill>
                <a:schemeClr val="bg1"/>
              </a:solidFill>
            </a:endParaRPr>
          </a:p>
        </p:txBody>
      </p:sp>
    </p:spTree>
    <p:extLst>
      <p:ext uri="{BB962C8B-B14F-4D97-AF65-F5344CB8AC3E}">
        <p14:creationId xmlns:p14="http://schemas.microsoft.com/office/powerpoint/2010/main" val="1928355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E71AF-3327-19D0-FEBD-418999BBD90C}"/>
            </a:ext>
          </a:extLst>
        </p:cNvPr>
        <p:cNvGrpSpPr/>
        <p:nvPr/>
      </p:nvGrpSpPr>
      <p:grpSpPr>
        <a:xfrm>
          <a:off x="0" y="0"/>
          <a:ext cx="0" cy="0"/>
          <a:chOff x="0" y="0"/>
          <a:chExt cx="0" cy="0"/>
        </a:xfrm>
      </p:grpSpPr>
      <p:sp>
        <p:nvSpPr>
          <p:cNvPr id="5" name="Rectangle 3">
            <a:extLst>
              <a:ext uri="{FF2B5EF4-FFF2-40B4-BE49-F238E27FC236}">
                <a16:creationId xmlns:a16="http://schemas.microsoft.com/office/drawing/2014/main" id="{F300034A-E405-44F1-4B9D-2E90474FB8F8}"/>
              </a:ext>
            </a:extLst>
          </p:cNvPr>
          <p:cNvSpPr txBox="1">
            <a:spLocks noChangeArrowheads="1"/>
          </p:cNvSpPr>
          <p:nvPr/>
        </p:nvSpPr>
        <p:spPr bwMode="auto">
          <a:xfrm>
            <a:off x="457200" y="2286000"/>
            <a:ext cx="21336000" cy="3657600"/>
          </a:xfrm>
          <a:prstGeom prst="rect">
            <a:avLst/>
          </a:prstGeom>
          <a:noFill/>
          <a:ln>
            <a:noFill/>
            <a:headEnd/>
            <a:tailEnd/>
          </a:ln>
        </p:spPr>
        <p:style>
          <a:lnRef idx="2">
            <a:schemeClr val="accent3">
              <a:shade val="15000"/>
            </a:schemeClr>
          </a:lnRef>
          <a:fillRef idx="1">
            <a:schemeClr val="accent3"/>
          </a:fillRef>
          <a:effectRef idx="0">
            <a:schemeClr val="accent3"/>
          </a:effectRef>
          <a:fontRef idx="minor">
            <a:schemeClr val="lt1"/>
          </a:fontRef>
        </p:style>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BD"/>
                </a:solidFill>
                <a:latin typeface="+mn-lt"/>
                <a:ea typeface="MS PGothic" pitchFamily="34" charset="-128"/>
                <a:cs typeface="+mn-cs"/>
              </a:defRPr>
            </a:lvl1pPr>
            <a:lvl2pPr marL="742950" indent="-285750" algn="l" rtl="0" eaLnBrk="0" fontAlgn="base" hangingPunct="0">
              <a:spcBef>
                <a:spcPct val="20000"/>
              </a:spcBef>
              <a:spcAft>
                <a:spcPct val="0"/>
              </a:spcAft>
              <a:buClr>
                <a:srgbClr val="3DB7E4"/>
              </a:buClr>
              <a:buChar char="–"/>
              <a:defRPr sz="2800">
                <a:solidFill>
                  <a:srgbClr val="0054BD"/>
                </a:solidFill>
                <a:latin typeface="+mn-lt"/>
                <a:ea typeface="MS PGothic" pitchFamily="34" charset="-128"/>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BD"/>
                </a:solidFill>
                <a:latin typeface="+mn-lt"/>
                <a:ea typeface="MS PGothic" pitchFamily="34" charset="-128"/>
              </a:defRPr>
            </a:lvl3pPr>
            <a:lvl4pPr marL="1600200" indent="-228600" algn="l" rtl="0" eaLnBrk="0" fontAlgn="base" hangingPunct="0">
              <a:spcBef>
                <a:spcPct val="20000"/>
              </a:spcBef>
              <a:spcAft>
                <a:spcPct val="0"/>
              </a:spcAft>
              <a:buClr>
                <a:srgbClr val="3DB7E4"/>
              </a:buClr>
              <a:buChar char="–"/>
              <a:defRPr sz="1400">
                <a:solidFill>
                  <a:srgbClr val="0054BD"/>
                </a:solidFill>
                <a:latin typeface="+mn-lt"/>
                <a:ea typeface="MS PGothic" pitchFamily="34" charset="-128"/>
              </a:defRPr>
            </a:lvl4pPr>
            <a:lvl5pPr marL="2057400" indent="-228600" algn="l" rtl="0" eaLnBrk="0" fontAlgn="base" hangingPunct="0">
              <a:spcBef>
                <a:spcPct val="20000"/>
              </a:spcBef>
              <a:spcAft>
                <a:spcPct val="0"/>
              </a:spcAft>
              <a:buClr>
                <a:srgbClr val="3DB7E4"/>
              </a:buClr>
              <a:buChar char="»"/>
              <a:defRPr sz="1200">
                <a:solidFill>
                  <a:srgbClr val="0054BD"/>
                </a:solidFill>
                <a:latin typeface="+mn-lt"/>
                <a:ea typeface="MS PGothic" pitchFamily="34" charset="-128"/>
              </a:defRPr>
            </a:lvl5pPr>
            <a:lvl6pPr marL="2514600" indent="-228600" algn="l" rtl="0" fontAlgn="base">
              <a:spcBef>
                <a:spcPct val="20000"/>
              </a:spcBef>
              <a:spcAft>
                <a:spcPct val="0"/>
              </a:spcAft>
              <a:buClr>
                <a:srgbClr val="3DB7E4"/>
              </a:buClr>
              <a:buChar char="»"/>
              <a:defRPr sz="1200">
                <a:solidFill>
                  <a:srgbClr val="0054BD"/>
                </a:solidFill>
                <a:latin typeface="+mn-lt"/>
                <a:ea typeface="+mn-ea"/>
              </a:defRPr>
            </a:lvl6pPr>
            <a:lvl7pPr marL="2971800" indent="-228600" algn="l" rtl="0" fontAlgn="base">
              <a:spcBef>
                <a:spcPct val="20000"/>
              </a:spcBef>
              <a:spcAft>
                <a:spcPct val="0"/>
              </a:spcAft>
              <a:buClr>
                <a:srgbClr val="3DB7E4"/>
              </a:buClr>
              <a:buChar char="»"/>
              <a:defRPr sz="1200">
                <a:solidFill>
                  <a:srgbClr val="0054BD"/>
                </a:solidFill>
                <a:latin typeface="+mn-lt"/>
                <a:ea typeface="+mn-ea"/>
              </a:defRPr>
            </a:lvl7pPr>
            <a:lvl8pPr marL="3429000" indent="-228600" algn="l" rtl="0" fontAlgn="base">
              <a:spcBef>
                <a:spcPct val="20000"/>
              </a:spcBef>
              <a:spcAft>
                <a:spcPct val="0"/>
              </a:spcAft>
              <a:buClr>
                <a:srgbClr val="3DB7E4"/>
              </a:buClr>
              <a:buChar char="»"/>
              <a:defRPr sz="1200">
                <a:solidFill>
                  <a:srgbClr val="0054BD"/>
                </a:solidFill>
                <a:latin typeface="+mn-lt"/>
                <a:ea typeface="+mn-ea"/>
              </a:defRPr>
            </a:lvl8pPr>
            <a:lvl9pPr marL="3886200" indent="-228600" algn="l" rtl="0" fontAlgn="base">
              <a:spcBef>
                <a:spcPct val="20000"/>
              </a:spcBef>
              <a:spcAft>
                <a:spcPct val="0"/>
              </a:spcAft>
              <a:buClr>
                <a:srgbClr val="3DB7E4"/>
              </a:buClr>
              <a:buChar char="»"/>
              <a:defRPr sz="1200">
                <a:solidFill>
                  <a:srgbClr val="0054BD"/>
                </a:solidFill>
                <a:latin typeface="+mn-lt"/>
                <a:ea typeface="+mn-ea"/>
              </a:defRPr>
            </a:lvl9pPr>
          </a:lstStyle>
          <a:p>
            <a:pPr>
              <a:lnSpc>
                <a:spcPct val="90000"/>
              </a:lnSpc>
              <a:spcBef>
                <a:spcPts val="100"/>
              </a:spcBef>
              <a:spcAft>
                <a:spcPts val="500"/>
              </a:spcAft>
              <a:buClr>
                <a:schemeClr val="tx1"/>
              </a:buClr>
              <a:buFont typeface="Arial" panose="020B0604020202020204" pitchFamily="34" charset="0"/>
              <a:buChar char="•"/>
            </a:pPr>
            <a:r>
              <a:rPr lang="en-US" sz="4800" kern="0" dirty="0">
                <a:solidFill>
                  <a:schemeClr val="tx1"/>
                </a:solidFill>
                <a:ea typeface="Verdana"/>
              </a:rPr>
              <a:t>Ask each question exactly as it is written in the collection tools.</a:t>
            </a:r>
          </a:p>
          <a:p>
            <a:pPr>
              <a:lnSpc>
                <a:spcPct val="90000"/>
              </a:lnSpc>
              <a:spcBef>
                <a:spcPts val="100"/>
              </a:spcBef>
              <a:spcAft>
                <a:spcPts val="500"/>
              </a:spcAft>
              <a:buClr>
                <a:schemeClr val="tx1"/>
              </a:buClr>
              <a:buFont typeface="Arial" panose="020B0604020202020204" pitchFamily="34" charset="0"/>
              <a:buChar char="•"/>
            </a:pPr>
            <a:endParaRPr lang="en-US" sz="4800" kern="0" dirty="0">
              <a:solidFill>
                <a:schemeClr val="tx1"/>
              </a:solidFill>
              <a:ea typeface="Verdana"/>
            </a:endParaRPr>
          </a:p>
          <a:p>
            <a:pPr>
              <a:lnSpc>
                <a:spcPct val="90000"/>
              </a:lnSpc>
              <a:spcBef>
                <a:spcPts val="100"/>
              </a:spcBef>
              <a:spcAft>
                <a:spcPts val="500"/>
              </a:spcAft>
              <a:buClr>
                <a:schemeClr val="tx1"/>
              </a:buClr>
              <a:buFont typeface="Arial" panose="020B0604020202020204" pitchFamily="34" charset="0"/>
              <a:buChar char="•"/>
            </a:pPr>
            <a:r>
              <a:rPr lang="en-US" sz="4800" kern="0" dirty="0">
                <a:solidFill>
                  <a:schemeClr val="tx1"/>
                </a:solidFill>
                <a:ea typeface="Verdana"/>
              </a:rPr>
              <a:t>Speak slowly and clearly.</a:t>
            </a:r>
          </a:p>
          <a:p>
            <a:pPr>
              <a:lnSpc>
                <a:spcPct val="90000"/>
              </a:lnSpc>
              <a:spcBef>
                <a:spcPts val="100"/>
              </a:spcBef>
              <a:spcAft>
                <a:spcPts val="500"/>
              </a:spcAft>
              <a:buClr>
                <a:schemeClr val="tx1"/>
              </a:buClr>
              <a:buFont typeface="Arial" panose="020B0604020202020204" pitchFamily="34" charset="0"/>
              <a:buChar char="•"/>
            </a:pPr>
            <a:endParaRPr lang="en-US" sz="4800" kern="0" dirty="0">
              <a:solidFill>
                <a:schemeClr val="tx1"/>
              </a:solidFill>
              <a:ea typeface="Verdana"/>
            </a:endParaRPr>
          </a:p>
          <a:p>
            <a:pPr>
              <a:lnSpc>
                <a:spcPct val="90000"/>
              </a:lnSpc>
              <a:spcBef>
                <a:spcPts val="100"/>
              </a:spcBef>
              <a:spcAft>
                <a:spcPts val="500"/>
              </a:spcAft>
              <a:buClr>
                <a:schemeClr val="tx1"/>
              </a:buClr>
              <a:buFont typeface="Arial" panose="020B0604020202020204" pitchFamily="34" charset="0"/>
              <a:buChar char="•"/>
            </a:pPr>
            <a:r>
              <a:rPr lang="en-US" sz="4800" kern="0" dirty="0">
                <a:solidFill>
                  <a:schemeClr val="tx1"/>
                </a:solidFill>
                <a:ea typeface="Verdana"/>
              </a:rPr>
              <a:t>Repeat the question as needed/ requested.</a:t>
            </a:r>
          </a:p>
        </p:txBody>
      </p:sp>
      <p:sp>
        <p:nvSpPr>
          <p:cNvPr id="7" name="Rectangle 2">
            <a:extLst>
              <a:ext uri="{FF2B5EF4-FFF2-40B4-BE49-F238E27FC236}">
                <a16:creationId xmlns:a16="http://schemas.microsoft.com/office/drawing/2014/main" id="{0F68EF5E-2F33-7CC1-CA34-7AF43F7CFA9F}"/>
              </a:ext>
            </a:extLst>
          </p:cNvPr>
          <p:cNvSpPr>
            <a:spLocks noGrp="1" noChangeArrowheads="1"/>
          </p:cNvSpPr>
          <p:nvPr>
            <p:ph type="title"/>
          </p:nvPr>
        </p:nvSpPr>
        <p:spPr>
          <a:xfrm>
            <a:off x="457200" y="594949"/>
            <a:ext cx="21945600" cy="1210588"/>
          </a:xfrm>
        </p:spPr>
        <p:txBody>
          <a:bodyPr/>
          <a:lstStyle/>
          <a:p>
            <a:r>
              <a:rPr lang="en-US" sz="8000" dirty="0">
                <a:ea typeface="MS PGothic"/>
              </a:rPr>
              <a:t>Asking the questions </a:t>
            </a:r>
            <a:endParaRPr lang="en-US" sz="8000" dirty="0"/>
          </a:p>
        </p:txBody>
      </p:sp>
      <p:sp>
        <p:nvSpPr>
          <p:cNvPr id="4" name="Rectangle 3">
            <a:extLst>
              <a:ext uri="{FF2B5EF4-FFF2-40B4-BE49-F238E27FC236}">
                <a16:creationId xmlns:a16="http://schemas.microsoft.com/office/drawing/2014/main" id="{F300034A-E405-44F1-4B9D-2E90474FB8F8}"/>
              </a:ext>
            </a:extLst>
          </p:cNvPr>
          <p:cNvSpPr txBox="1">
            <a:spLocks noChangeArrowheads="1"/>
          </p:cNvSpPr>
          <p:nvPr/>
        </p:nvSpPr>
        <p:spPr bwMode="auto">
          <a:xfrm>
            <a:off x="457200" y="7315200"/>
            <a:ext cx="23469600" cy="6400800"/>
          </a:xfrm>
          <a:prstGeom prst="rect">
            <a:avLst/>
          </a:prstGeom>
          <a:noFill/>
          <a:ln>
            <a:noFill/>
            <a:headEnd/>
            <a:tailEnd/>
          </a:ln>
        </p:spPr>
        <p:style>
          <a:lnRef idx="2">
            <a:schemeClr val="accent3">
              <a:shade val="15000"/>
            </a:schemeClr>
          </a:lnRef>
          <a:fillRef idx="1">
            <a:schemeClr val="accent3"/>
          </a:fillRef>
          <a:effectRef idx="0">
            <a:schemeClr val="accent3"/>
          </a:effectRef>
          <a:fontRef idx="minor">
            <a:schemeClr val="lt1"/>
          </a:fontRef>
        </p:style>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BD"/>
                </a:solidFill>
                <a:latin typeface="+mn-lt"/>
                <a:ea typeface="MS PGothic" pitchFamily="34" charset="-128"/>
                <a:cs typeface="+mn-cs"/>
              </a:defRPr>
            </a:lvl1pPr>
            <a:lvl2pPr marL="742950" indent="-285750" algn="l" rtl="0" eaLnBrk="0" fontAlgn="base" hangingPunct="0">
              <a:spcBef>
                <a:spcPct val="20000"/>
              </a:spcBef>
              <a:spcAft>
                <a:spcPct val="0"/>
              </a:spcAft>
              <a:buClr>
                <a:srgbClr val="3DB7E4"/>
              </a:buClr>
              <a:buChar char="–"/>
              <a:defRPr sz="2800">
                <a:solidFill>
                  <a:srgbClr val="0054BD"/>
                </a:solidFill>
                <a:latin typeface="+mn-lt"/>
                <a:ea typeface="MS PGothic" pitchFamily="34" charset="-128"/>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BD"/>
                </a:solidFill>
                <a:latin typeface="+mn-lt"/>
                <a:ea typeface="MS PGothic" pitchFamily="34" charset="-128"/>
              </a:defRPr>
            </a:lvl3pPr>
            <a:lvl4pPr marL="1600200" indent="-228600" algn="l" rtl="0" eaLnBrk="0" fontAlgn="base" hangingPunct="0">
              <a:spcBef>
                <a:spcPct val="20000"/>
              </a:spcBef>
              <a:spcAft>
                <a:spcPct val="0"/>
              </a:spcAft>
              <a:buClr>
                <a:srgbClr val="3DB7E4"/>
              </a:buClr>
              <a:buChar char="–"/>
              <a:defRPr sz="1400">
                <a:solidFill>
                  <a:srgbClr val="0054BD"/>
                </a:solidFill>
                <a:latin typeface="+mn-lt"/>
                <a:ea typeface="MS PGothic" pitchFamily="34" charset="-128"/>
              </a:defRPr>
            </a:lvl4pPr>
            <a:lvl5pPr marL="2057400" indent="-228600" algn="l" rtl="0" eaLnBrk="0" fontAlgn="base" hangingPunct="0">
              <a:spcBef>
                <a:spcPct val="20000"/>
              </a:spcBef>
              <a:spcAft>
                <a:spcPct val="0"/>
              </a:spcAft>
              <a:buClr>
                <a:srgbClr val="3DB7E4"/>
              </a:buClr>
              <a:buChar char="»"/>
              <a:defRPr sz="1200">
                <a:solidFill>
                  <a:srgbClr val="0054BD"/>
                </a:solidFill>
                <a:latin typeface="+mn-lt"/>
                <a:ea typeface="MS PGothic" pitchFamily="34" charset="-128"/>
              </a:defRPr>
            </a:lvl5pPr>
            <a:lvl6pPr marL="2514600" indent="-228600" algn="l" rtl="0" fontAlgn="base">
              <a:spcBef>
                <a:spcPct val="20000"/>
              </a:spcBef>
              <a:spcAft>
                <a:spcPct val="0"/>
              </a:spcAft>
              <a:buClr>
                <a:srgbClr val="3DB7E4"/>
              </a:buClr>
              <a:buChar char="»"/>
              <a:defRPr sz="1200">
                <a:solidFill>
                  <a:srgbClr val="0054BD"/>
                </a:solidFill>
                <a:latin typeface="+mn-lt"/>
                <a:ea typeface="+mn-ea"/>
              </a:defRPr>
            </a:lvl6pPr>
            <a:lvl7pPr marL="2971800" indent="-228600" algn="l" rtl="0" fontAlgn="base">
              <a:spcBef>
                <a:spcPct val="20000"/>
              </a:spcBef>
              <a:spcAft>
                <a:spcPct val="0"/>
              </a:spcAft>
              <a:buClr>
                <a:srgbClr val="3DB7E4"/>
              </a:buClr>
              <a:buChar char="»"/>
              <a:defRPr sz="1200">
                <a:solidFill>
                  <a:srgbClr val="0054BD"/>
                </a:solidFill>
                <a:latin typeface="+mn-lt"/>
                <a:ea typeface="+mn-ea"/>
              </a:defRPr>
            </a:lvl7pPr>
            <a:lvl8pPr marL="3429000" indent="-228600" algn="l" rtl="0" fontAlgn="base">
              <a:spcBef>
                <a:spcPct val="20000"/>
              </a:spcBef>
              <a:spcAft>
                <a:spcPct val="0"/>
              </a:spcAft>
              <a:buClr>
                <a:srgbClr val="3DB7E4"/>
              </a:buClr>
              <a:buChar char="»"/>
              <a:defRPr sz="1200">
                <a:solidFill>
                  <a:srgbClr val="0054BD"/>
                </a:solidFill>
                <a:latin typeface="+mn-lt"/>
                <a:ea typeface="+mn-ea"/>
              </a:defRPr>
            </a:lvl8pPr>
            <a:lvl9pPr marL="3886200" indent="-228600" algn="l" rtl="0" fontAlgn="base">
              <a:spcBef>
                <a:spcPct val="20000"/>
              </a:spcBef>
              <a:spcAft>
                <a:spcPct val="0"/>
              </a:spcAft>
              <a:buClr>
                <a:srgbClr val="3DB7E4"/>
              </a:buClr>
              <a:buChar char="»"/>
              <a:defRPr sz="1200">
                <a:solidFill>
                  <a:srgbClr val="0054BD"/>
                </a:solidFill>
                <a:latin typeface="+mn-lt"/>
                <a:ea typeface="+mn-ea"/>
              </a:defRPr>
            </a:lvl9pPr>
          </a:lstStyle>
          <a:p>
            <a:pPr>
              <a:lnSpc>
                <a:spcPct val="90000"/>
              </a:lnSpc>
              <a:spcBef>
                <a:spcPts val="100"/>
              </a:spcBef>
              <a:spcAft>
                <a:spcPts val="500"/>
              </a:spcAft>
              <a:buClr>
                <a:schemeClr val="tx1"/>
              </a:buClr>
              <a:buFont typeface="Arial" panose="020B0604020202020204" pitchFamily="34" charset="0"/>
              <a:buChar char="•"/>
            </a:pPr>
            <a:r>
              <a:rPr lang="en-US" sz="4800" b="1" kern="0" dirty="0">
                <a:solidFill>
                  <a:schemeClr val="tx1"/>
                </a:solidFill>
                <a:ea typeface="Verdana"/>
              </a:rPr>
              <a:t>If, after repeating the question, the respondent still doesn't understand: </a:t>
            </a:r>
          </a:p>
          <a:p>
            <a:pPr lvl="1">
              <a:lnSpc>
                <a:spcPct val="90000"/>
              </a:lnSpc>
              <a:spcBef>
                <a:spcPts val="100"/>
              </a:spcBef>
              <a:spcAft>
                <a:spcPts val="500"/>
              </a:spcAft>
              <a:buClr>
                <a:schemeClr val="tx1"/>
              </a:buClr>
              <a:buFont typeface="Courier New" panose="02070309020205020404" pitchFamily="49" charset="0"/>
              <a:buChar char="o"/>
            </a:pPr>
            <a:r>
              <a:rPr lang="en-US" sz="4800" kern="0" dirty="0">
                <a:solidFill>
                  <a:schemeClr val="tx1"/>
                </a:solidFill>
                <a:ea typeface="Verdana"/>
              </a:rPr>
              <a:t>Ask the question in another way… </a:t>
            </a:r>
          </a:p>
          <a:p>
            <a:pPr lvl="1">
              <a:lnSpc>
                <a:spcPct val="90000"/>
              </a:lnSpc>
              <a:spcBef>
                <a:spcPts val="100"/>
              </a:spcBef>
              <a:spcAft>
                <a:spcPts val="500"/>
              </a:spcAft>
              <a:buClr>
                <a:schemeClr val="tx1"/>
              </a:buClr>
              <a:buFont typeface="Courier New" panose="02070309020205020404" pitchFamily="49" charset="0"/>
              <a:buChar char="o"/>
            </a:pPr>
            <a:r>
              <a:rPr lang="en-US" sz="4800" kern="0" dirty="0">
                <a:solidFill>
                  <a:schemeClr val="tx1"/>
                </a:solidFill>
                <a:ea typeface="Verdana"/>
              </a:rPr>
              <a:t>Ask additional questions to get at the answer… </a:t>
            </a:r>
          </a:p>
          <a:p>
            <a:pPr lvl="1">
              <a:lnSpc>
                <a:spcPct val="90000"/>
              </a:lnSpc>
              <a:spcBef>
                <a:spcPts val="100"/>
              </a:spcBef>
              <a:spcAft>
                <a:spcPts val="500"/>
              </a:spcAft>
              <a:buClr>
                <a:schemeClr val="tx1"/>
              </a:buClr>
              <a:buFont typeface="Courier New" panose="02070309020205020404" pitchFamily="49" charset="0"/>
              <a:buChar char="o"/>
            </a:pPr>
            <a:r>
              <a:rPr lang="en-US" sz="4800" kern="0" dirty="0">
                <a:solidFill>
                  <a:schemeClr val="tx1"/>
                </a:solidFill>
                <a:ea typeface="Verdana"/>
              </a:rPr>
              <a:t>BUT! be very careful not to alter the meaning of the original question.</a:t>
            </a:r>
          </a:p>
          <a:p>
            <a:pPr marL="457200" lvl="1" indent="0">
              <a:lnSpc>
                <a:spcPct val="90000"/>
              </a:lnSpc>
              <a:spcBef>
                <a:spcPts val="100"/>
              </a:spcBef>
              <a:spcAft>
                <a:spcPts val="500"/>
              </a:spcAft>
              <a:buClr>
                <a:schemeClr val="tx1"/>
              </a:buClr>
              <a:buNone/>
            </a:pPr>
            <a:endParaRPr lang="en-US" sz="4800" kern="0" dirty="0">
              <a:solidFill>
                <a:schemeClr val="tx1"/>
              </a:solidFill>
              <a:ea typeface="Verdana"/>
            </a:endParaRPr>
          </a:p>
          <a:p>
            <a:pPr>
              <a:lnSpc>
                <a:spcPct val="90000"/>
              </a:lnSpc>
              <a:spcBef>
                <a:spcPts val="100"/>
              </a:spcBef>
              <a:spcAft>
                <a:spcPts val="500"/>
              </a:spcAft>
              <a:buClr>
                <a:schemeClr val="tx1"/>
              </a:buClr>
              <a:buFont typeface="Arial" panose="020B0604020202020204" pitchFamily="34" charset="0"/>
              <a:buChar char="•"/>
            </a:pPr>
            <a:r>
              <a:rPr lang="en-US" sz="4800" kern="0" dirty="0">
                <a:solidFill>
                  <a:schemeClr val="tx1"/>
                </a:solidFill>
                <a:ea typeface="Verdana"/>
              </a:rPr>
              <a:t>Remain "neutral" and do not suggest any response on the part of the respondent. </a:t>
            </a:r>
          </a:p>
        </p:txBody>
      </p:sp>
    </p:spTree>
    <p:extLst>
      <p:ext uri="{BB962C8B-B14F-4D97-AF65-F5344CB8AC3E}">
        <p14:creationId xmlns:p14="http://schemas.microsoft.com/office/powerpoint/2010/main" val="79010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533400"/>
            <a:ext cx="21869400" cy="2318583"/>
          </a:xfrm>
        </p:spPr>
        <p:txBody>
          <a:bodyPr/>
          <a:lstStyle/>
          <a:p>
            <a:r>
              <a:rPr lang="en-US" sz="8000" dirty="0"/>
              <a:t>ASK: How DO YOU establish a good rapport with the respondent?</a:t>
            </a:r>
          </a:p>
        </p:txBody>
      </p:sp>
      <p:sp>
        <p:nvSpPr>
          <p:cNvPr id="4099" name="Rectangle 3"/>
          <p:cNvSpPr>
            <a:spLocks noGrp="1" noChangeArrowheads="1"/>
          </p:cNvSpPr>
          <p:nvPr>
            <p:ph type="body" idx="10"/>
          </p:nvPr>
        </p:nvSpPr>
        <p:spPr>
          <a:xfrm>
            <a:off x="457200" y="4191000"/>
            <a:ext cx="20040600" cy="8174546"/>
          </a:xfrm>
          <a:ln>
            <a:noFill/>
          </a:ln>
        </p:spPr>
        <p:txBody>
          <a:bodyPr/>
          <a:lstStyle/>
          <a:p>
            <a:pPr marL="685800" indent="-685800">
              <a:spcBef>
                <a:spcPts val="100"/>
              </a:spcBef>
              <a:spcAft>
                <a:spcPts val="500"/>
              </a:spcAft>
              <a:buFont typeface="Arial" panose="020B0604020202020204" pitchFamily="34" charset="0"/>
              <a:buChar char="•"/>
            </a:pPr>
            <a:r>
              <a:rPr lang="fr-FR" sz="4800" dirty="0">
                <a:ea typeface="Verdana"/>
              </a:rPr>
              <a:t>Make a good first impression.</a:t>
            </a:r>
          </a:p>
          <a:p>
            <a:pPr>
              <a:spcBef>
                <a:spcPts val="100"/>
              </a:spcBef>
              <a:spcAft>
                <a:spcPts val="500"/>
              </a:spcAft>
            </a:pPr>
            <a:endParaRPr lang="en-US" sz="4800" dirty="0">
              <a:solidFill>
                <a:srgbClr val="000000"/>
              </a:solidFill>
              <a:ea typeface="Verdana"/>
            </a:endParaRPr>
          </a:p>
          <a:p>
            <a:pPr marL="685800" indent="-685800">
              <a:spcBef>
                <a:spcPts val="100"/>
              </a:spcBef>
              <a:spcAft>
                <a:spcPts val="500"/>
              </a:spcAft>
              <a:buFont typeface="Arial" panose="020B0604020202020204" pitchFamily="34" charset="0"/>
              <a:buChar char="•"/>
            </a:pPr>
            <a:r>
              <a:rPr lang="fr-FR" sz="4800" dirty="0">
                <a:ea typeface="Verdana"/>
              </a:rPr>
              <a:t>Ask for the respondent's consent to the interview.</a:t>
            </a:r>
          </a:p>
          <a:p>
            <a:pPr>
              <a:spcBef>
                <a:spcPts val="100"/>
              </a:spcBef>
              <a:spcAft>
                <a:spcPts val="500"/>
              </a:spcAft>
            </a:pPr>
            <a:endParaRPr lang="fr-FR" sz="4800" dirty="0"/>
          </a:p>
          <a:p>
            <a:pPr marL="685800" indent="-685800">
              <a:spcBef>
                <a:spcPts val="100"/>
              </a:spcBef>
              <a:spcAft>
                <a:spcPts val="500"/>
              </a:spcAft>
              <a:buFont typeface="Arial" panose="020B0604020202020204" pitchFamily="34" charset="0"/>
              <a:buChar char="•"/>
            </a:pPr>
            <a:r>
              <a:rPr lang="fr-FR" sz="4800" dirty="0">
                <a:ea typeface="Verdana"/>
              </a:rPr>
              <a:t>Always take a positive </a:t>
            </a:r>
            <a:r>
              <a:rPr lang="fr-FR" sz="4800" dirty="0" err="1">
                <a:ea typeface="Verdana"/>
              </a:rPr>
              <a:t>approach</a:t>
            </a:r>
            <a:r>
              <a:rPr lang="fr-FR" sz="4800" dirty="0">
                <a:ea typeface="Verdana"/>
              </a:rPr>
              <a:t>.</a:t>
            </a:r>
          </a:p>
          <a:p>
            <a:pPr>
              <a:spcBef>
                <a:spcPts val="100"/>
              </a:spcBef>
              <a:spcAft>
                <a:spcPts val="500"/>
              </a:spcAft>
            </a:pPr>
            <a:endParaRPr lang="fr-FR" sz="4800" dirty="0"/>
          </a:p>
          <a:p>
            <a:pPr marL="685800" indent="-685800">
              <a:spcBef>
                <a:spcPts val="100"/>
              </a:spcBef>
              <a:spcAft>
                <a:spcPts val="500"/>
              </a:spcAft>
              <a:buFont typeface="Arial" panose="020B0604020202020204" pitchFamily="34" charset="0"/>
              <a:buChar char="•"/>
            </a:pPr>
            <a:r>
              <a:rPr lang="fr-FR" sz="4800" dirty="0">
                <a:ea typeface="Verdana"/>
              </a:rPr>
              <a:t>Assure the respondent of the confidentiality of </a:t>
            </a:r>
            <a:r>
              <a:rPr lang="fr-FR" sz="4800" dirty="0" err="1">
                <a:ea typeface="Verdana"/>
              </a:rPr>
              <a:t>answers</a:t>
            </a:r>
            <a:r>
              <a:rPr lang="fr-FR" sz="4800" dirty="0">
                <a:ea typeface="Verdana"/>
              </a:rPr>
              <a:t>.</a:t>
            </a:r>
          </a:p>
          <a:p>
            <a:pPr>
              <a:spcBef>
                <a:spcPts val="100"/>
              </a:spcBef>
              <a:spcAft>
                <a:spcPts val="500"/>
              </a:spcAft>
            </a:pPr>
            <a:endParaRPr lang="fr-FR" sz="4800" dirty="0"/>
          </a:p>
          <a:p>
            <a:pPr marL="685800" indent="-685800">
              <a:spcBef>
                <a:spcPts val="100"/>
              </a:spcBef>
              <a:spcAft>
                <a:spcPts val="500"/>
              </a:spcAft>
              <a:buFont typeface="Arial" panose="020B0604020202020204" pitchFamily="34" charset="0"/>
              <a:buChar char="•"/>
            </a:pPr>
            <a:r>
              <a:rPr lang="fr-FR" sz="4800" dirty="0">
                <a:ea typeface="Verdana"/>
              </a:rPr>
              <a:t>Answer the respondent's questions </a:t>
            </a:r>
            <a:r>
              <a:rPr lang="fr-FR" sz="4800" dirty="0" err="1">
                <a:ea typeface="Verdana"/>
              </a:rPr>
              <a:t>frankly</a:t>
            </a:r>
            <a:r>
              <a:rPr lang="fr-FR" sz="4800" dirty="0">
                <a:ea typeface="Verdana"/>
              </a:rPr>
              <a:t>.</a:t>
            </a:r>
            <a:endParaRPr lang="fr-FR" sz="4800" dirty="0"/>
          </a:p>
          <a:p>
            <a:pPr marL="685800" indent="-685800">
              <a:spcBef>
                <a:spcPts val="100"/>
              </a:spcBef>
              <a:spcAft>
                <a:spcPts val="500"/>
              </a:spcAft>
              <a:buFont typeface="Arial" panose="020B0604020202020204" pitchFamily="34" charset="0"/>
              <a:buChar char="•"/>
            </a:pPr>
            <a:endParaRPr lang="fr-FR" sz="4800" dirty="0">
              <a:ea typeface="Verdana"/>
            </a:endParaRPr>
          </a:p>
          <a:p>
            <a:pPr marL="685800" indent="-685800">
              <a:spcBef>
                <a:spcPts val="100"/>
              </a:spcBef>
              <a:spcAft>
                <a:spcPts val="500"/>
              </a:spcAft>
              <a:buFont typeface="Arial" panose="020B0604020202020204" pitchFamily="34" charset="0"/>
              <a:buChar char="•"/>
            </a:pPr>
            <a:endParaRPr lang="fr-FR" sz="4800" dirty="0">
              <a:ea typeface="Verdan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5ADAB-6225-049D-26C5-DE44757ED834}"/>
            </a:ext>
          </a:extLst>
        </p:cNvPr>
        <p:cNvGrpSpPr/>
        <p:nvPr/>
      </p:nvGrpSpPr>
      <p:grpSpPr>
        <a:xfrm>
          <a:off x="0" y="0"/>
          <a:ext cx="0" cy="0"/>
          <a:chOff x="0" y="0"/>
          <a:chExt cx="0" cy="0"/>
        </a:xfrm>
      </p:grpSpPr>
      <p:sp>
        <p:nvSpPr>
          <p:cNvPr id="4098" name="Rectangle 2">
            <a:extLst>
              <a:ext uri="{FF2B5EF4-FFF2-40B4-BE49-F238E27FC236}">
                <a16:creationId xmlns:a16="http://schemas.microsoft.com/office/drawing/2014/main" id="{BC6BF2B2-200B-7FFA-2CE8-ABF0268EF238}"/>
              </a:ext>
            </a:extLst>
          </p:cNvPr>
          <p:cNvSpPr>
            <a:spLocks noGrp="1" noChangeArrowheads="1"/>
          </p:cNvSpPr>
          <p:nvPr>
            <p:ph type="title"/>
          </p:nvPr>
        </p:nvSpPr>
        <p:spPr>
          <a:xfrm>
            <a:off x="609600" y="685800"/>
            <a:ext cx="10058400" cy="1210588"/>
          </a:xfrm>
        </p:spPr>
        <p:txBody>
          <a:bodyPr/>
          <a:lstStyle/>
          <a:p>
            <a:r>
              <a:rPr lang="en-US" sz="8000" dirty="0"/>
              <a:t>Summary tips</a:t>
            </a:r>
          </a:p>
        </p:txBody>
      </p:sp>
      <p:sp>
        <p:nvSpPr>
          <p:cNvPr id="5" name="Rectangle 3">
            <a:extLst>
              <a:ext uri="{FF2B5EF4-FFF2-40B4-BE49-F238E27FC236}">
                <a16:creationId xmlns:a16="http://schemas.microsoft.com/office/drawing/2014/main" id="{1F5B0550-4DA1-D332-2495-4DBE5F9321E1}"/>
              </a:ext>
            </a:extLst>
          </p:cNvPr>
          <p:cNvSpPr txBox="1">
            <a:spLocks noChangeArrowheads="1"/>
          </p:cNvSpPr>
          <p:nvPr/>
        </p:nvSpPr>
        <p:spPr bwMode="auto">
          <a:xfrm>
            <a:off x="609600" y="2895600"/>
            <a:ext cx="19857721" cy="8500602"/>
          </a:xfrm>
          <a:prstGeom prst="rect">
            <a:avLst/>
          </a:prstGeom>
          <a:noFill/>
          <a:ln>
            <a:noFill/>
            <a:headEnd/>
            <a:tailEnd/>
          </a:ln>
        </p:spPr>
        <p:style>
          <a:lnRef idx="2">
            <a:schemeClr val="accent2">
              <a:shade val="15000"/>
            </a:schemeClr>
          </a:lnRef>
          <a:fillRef idx="1">
            <a:schemeClr val="accent2"/>
          </a:fillRef>
          <a:effectRef idx="0">
            <a:schemeClr val="accent2"/>
          </a:effectRef>
          <a:fontRef idx="minor">
            <a:schemeClr val="lt1"/>
          </a:fontRef>
        </p:style>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BD"/>
                </a:solidFill>
                <a:latin typeface="+mn-lt"/>
                <a:ea typeface="MS PGothic" pitchFamily="34" charset="-128"/>
                <a:cs typeface="+mn-cs"/>
              </a:defRPr>
            </a:lvl1pPr>
            <a:lvl2pPr marL="742950" indent="-285750" algn="l" rtl="0" eaLnBrk="0" fontAlgn="base" hangingPunct="0">
              <a:spcBef>
                <a:spcPct val="20000"/>
              </a:spcBef>
              <a:spcAft>
                <a:spcPct val="0"/>
              </a:spcAft>
              <a:buClr>
                <a:srgbClr val="3DB7E4"/>
              </a:buClr>
              <a:buChar char="–"/>
              <a:defRPr sz="2800">
                <a:solidFill>
                  <a:srgbClr val="0054BD"/>
                </a:solidFill>
                <a:latin typeface="+mn-lt"/>
                <a:ea typeface="MS PGothic" pitchFamily="34" charset="-128"/>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BD"/>
                </a:solidFill>
                <a:latin typeface="+mn-lt"/>
                <a:ea typeface="MS PGothic" pitchFamily="34" charset="-128"/>
              </a:defRPr>
            </a:lvl3pPr>
            <a:lvl4pPr marL="1600200" indent="-228600" algn="l" rtl="0" eaLnBrk="0" fontAlgn="base" hangingPunct="0">
              <a:spcBef>
                <a:spcPct val="20000"/>
              </a:spcBef>
              <a:spcAft>
                <a:spcPct val="0"/>
              </a:spcAft>
              <a:buClr>
                <a:srgbClr val="3DB7E4"/>
              </a:buClr>
              <a:buChar char="–"/>
              <a:defRPr sz="1400">
                <a:solidFill>
                  <a:srgbClr val="0054BD"/>
                </a:solidFill>
                <a:latin typeface="+mn-lt"/>
                <a:ea typeface="MS PGothic" pitchFamily="34" charset="-128"/>
              </a:defRPr>
            </a:lvl4pPr>
            <a:lvl5pPr marL="2057400" indent="-228600" algn="l" rtl="0" eaLnBrk="0" fontAlgn="base" hangingPunct="0">
              <a:spcBef>
                <a:spcPct val="20000"/>
              </a:spcBef>
              <a:spcAft>
                <a:spcPct val="0"/>
              </a:spcAft>
              <a:buClr>
                <a:srgbClr val="3DB7E4"/>
              </a:buClr>
              <a:buChar char="»"/>
              <a:defRPr sz="1200">
                <a:solidFill>
                  <a:srgbClr val="0054BD"/>
                </a:solidFill>
                <a:latin typeface="+mn-lt"/>
                <a:ea typeface="MS PGothic" pitchFamily="34" charset="-128"/>
              </a:defRPr>
            </a:lvl5pPr>
            <a:lvl6pPr marL="2514600" indent="-228600" algn="l" rtl="0" fontAlgn="base">
              <a:spcBef>
                <a:spcPct val="20000"/>
              </a:spcBef>
              <a:spcAft>
                <a:spcPct val="0"/>
              </a:spcAft>
              <a:buClr>
                <a:srgbClr val="3DB7E4"/>
              </a:buClr>
              <a:buChar char="»"/>
              <a:defRPr sz="1200">
                <a:solidFill>
                  <a:srgbClr val="0054BD"/>
                </a:solidFill>
                <a:latin typeface="+mn-lt"/>
                <a:ea typeface="+mn-ea"/>
              </a:defRPr>
            </a:lvl6pPr>
            <a:lvl7pPr marL="2971800" indent="-228600" algn="l" rtl="0" fontAlgn="base">
              <a:spcBef>
                <a:spcPct val="20000"/>
              </a:spcBef>
              <a:spcAft>
                <a:spcPct val="0"/>
              </a:spcAft>
              <a:buClr>
                <a:srgbClr val="3DB7E4"/>
              </a:buClr>
              <a:buChar char="»"/>
              <a:defRPr sz="1200">
                <a:solidFill>
                  <a:srgbClr val="0054BD"/>
                </a:solidFill>
                <a:latin typeface="+mn-lt"/>
                <a:ea typeface="+mn-ea"/>
              </a:defRPr>
            </a:lvl7pPr>
            <a:lvl8pPr marL="3429000" indent="-228600" algn="l" rtl="0" fontAlgn="base">
              <a:spcBef>
                <a:spcPct val="20000"/>
              </a:spcBef>
              <a:spcAft>
                <a:spcPct val="0"/>
              </a:spcAft>
              <a:buClr>
                <a:srgbClr val="3DB7E4"/>
              </a:buClr>
              <a:buChar char="»"/>
              <a:defRPr sz="1200">
                <a:solidFill>
                  <a:srgbClr val="0054BD"/>
                </a:solidFill>
                <a:latin typeface="+mn-lt"/>
                <a:ea typeface="+mn-ea"/>
              </a:defRPr>
            </a:lvl8pPr>
            <a:lvl9pPr marL="3886200" indent="-228600" algn="l" rtl="0" fontAlgn="base">
              <a:spcBef>
                <a:spcPct val="20000"/>
              </a:spcBef>
              <a:spcAft>
                <a:spcPct val="0"/>
              </a:spcAft>
              <a:buClr>
                <a:srgbClr val="3DB7E4"/>
              </a:buClr>
              <a:buChar char="»"/>
              <a:defRPr sz="1200">
                <a:solidFill>
                  <a:srgbClr val="0054BD"/>
                </a:solidFill>
                <a:latin typeface="+mn-lt"/>
                <a:ea typeface="+mn-ea"/>
              </a:defRPr>
            </a:lvl9pPr>
          </a:lstStyle>
          <a:p>
            <a:pPr>
              <a:lnSpc>
                <a:spcPct val="90000"/>
              </a:lnSpc>
              <a:spcBef>
                <a:spcPts val="100"/>
              </a:spcBef>
              <a:spcAft>
                <a:spcPts val="500"/>
              </a:spcAft>
              <a:buClr>
                <a:schemeClr val="tx1"/>
              </a:buClr>
            </a:pPr>
            <a:r>
              <a:rPr lang="en-US" sz="4800" kern="0" dirty="0">
                <a:solidFill>
                  <a:schemeClr val="tx1"/>
                </a:solidFill>
                <a:ea typeface="Verdana"/>
              </a:rPr>
              <a:t>Be neutral throughout the interview.</a:t>
            </a:r>
          </a:p>
          <a:p>
            <a:pPr marL="0" indent="0">
              <a:lnSpc>
                <a:spcPct val="90000"/>
              </a:lnSpc>
              <a:spcBef>
                <a:spcPts val="100"/>
              </a:spcBef>
              <a:spcAft>
                <a:spcPts val="500"/>
              </a:spcAft>
              <a:buClr>
                <a:schemeClr val="tx1"/>
              </a:buClr>
              <a:buNone/>
            </a:pPr>
            <a:endParaRPr lang="en-US" sz="4800" kern="0" dirty="0">
              <a:solidFill>
                <a:schemeClr val="tx1"/>
              </a:solidFill>
              <a:ea typeface="Verdana"/>
            </a:endParaRPr>
          </a:p>
          <a:p>
            <a:pPr>
              <a:lnSpc>
                <a:spcPct val="90000"/>
              </a:lnSpc>
              <a:spcBef>
                <a:spcPts val="100"/>
              </a:spcBef>
              <a:spcAft>
                <a:spcPts val="500"/>
              </a:spcAft>
              <a:buClr>
                <a:schemeClr val="tx1"/>
              </a:buClr>
            </a:pPr>
            <a:r>
              <a:rPr lang="en-US" sz="4800" kern="0" dirty="0">
                <a:solidFill>
                  <a:schemeClr val="tx1"/>
                </a:solidFill>
                <a:ea typeface="Verdana"/>
              </a:rPr>
              <a:t>Never suggest answers to respondents.</a:t>
            </a:r>
          </a:p>
          <a:p>
            <a:pPr marL="0" indent="0">
              <a:lnSpc>
                <a:spcPct val="90000"/>
              </a:lnSpc>
              <a:spcBef>
                <a:spcPts val="100"/>
              </a:spcBef>
              <a:spcAft>
                <a:spcPts val="500"/>
              </a:spcAft>
              <a:buClr>
                <a:schemeClr val="tx1"/>
              </a:buClr>
              <a:buNone/>
            </a:pPr>
            <a:endParaRPr lang="en-US" sz="4800" dirty="0">
              <a:solidFill>
                <a:schemeClr val="tx1"/>
              </a:solidFill>
            </a:endParaRPr>
          </a:p>
          <a:p>
            <a:pPr>
              <a:lnSpc>
                <a:spcPct val="90000"/>
              </a:lnSpc>
              <a:spcBef>
                <a:spcPts val="100"/>
              </a:spcBef>
              <a:spcAft>
                <a:spcPts val="500"/>
              </a:spcAft>
              <a:buClr>
                <a:schemeClr val="tx1"/>
              </a:buClr>
            </a:pPr>
            <a:r>
              <a:rPr lang="en-US" sz="4800" kern="0" dirty="0">
                <a:solidFill>
                  <a:schemeClr val="tx1"/>
                </a:solidFill>
                <a:ea typeface="Verdana"/>
              </a:rPr>
              <a:t>Do not change the wording or sequence of questions.</a:t>
            </a:r>
          </a:p>
          <a:p>
            <a:pPr marL="0" indent="0">
              <a:lnSpc>
                <a:spcPct val="90000"/>
              </a:lnSpc>
              <a:spcBef>
                <a:spcPts val="100"/>
              </a:spcBef>
              <a:spcAft>
                <a:spcPts val="500"/>
              </a:spcAft>
              <a:buClr>
                <a:schemeClr val="tx1"/>
              </a:buClr>
              <a:buNone/>
            </a:pPr>
            <a:endParaRPr lang="en-US" sz="4800" dirty="0">
              <a:solidFill>
                <a:schemeClr val="tx1"/>
              </a:solidFill>
            </a:endParaRPr>
          </a:p>
          <a:p>
            <a:pPr>
              <a:lnSpc>
                <a:spcPct val="90000"/>
              </a:lnSpc>
              <a:spcBef>
                <a:spcPts val="100"/>
              </a:spcBef>
              <a:spcAft>
                <a:spcPts val="500"/>
              </a:spcAft>
              <a:buClr>
                <a:schemeClr val="tx1"/>
              </a:buClr>
            </a:pPr>
            <a:r>
              <a:rPr lang="en-US" sz="4800" kern="0" dirty="0">
                <a:solidFill>
                  <a:schemeClr val="tx1"/>
                </a:solidFill>
                <a:ea typeface="Verdana"/>
              </a:rPr>
              <a:t>Be tactful with hesitant respondents.</a:t>
            </a:r>
          </a:p>
          <a:p>
            <a:pPr marL="0" indent="0">
              <a:lnSpc>
                <a:spcPct val="90000"/>
              </a:lnSpc>
              <a:spcBef>
                <a:spcPts val="100"/>
              </a:spcBef>
              <a:spcAft>
                <a:spcPts val="500"/>
              </a:spcAft>
              <a:buClr>
                <a:schemeClr val="tx1"/>
              </a:buClr>
              <a:buNone/>
            </a:pPr>
            <a:endParaRPr lang="en-US" sz="4800" dirty="0">
              <a:solidFill>
                <a:schemeClr val="tx1"/>
              </a:solidFill>
            </a:endParaRPr>
          </a:p>
          <a:p>
            <a:pPr>
              <a:lnSpc>
                <a:spcPct val="90000"/>
              </a:lnSpc>
              <a:spcBef>
                <a:spcPts val="100"/>
              </a:spcBef>
              <a:spcAft>
                <a:spcPts val="500"/>
              </a:spcAft>
              <a:buClr>
                <a:schemeClr val="tx1"/>
              </a:buClr>
            </a:pPr>
            <a:r>
              <a:rPr lang="en-US" sz="4800" kern="0" dirty="0">
                <a:solidFill>
                  <a:schemeClr val="tx1"/>
                </a:solidFill>
                <a:ea typeface="Verdana"/>
              </a:rPr>
              <a:t>Don't have preconceived ideas, don't assume answers.</a:t>
            </a:r>
          </a:p>
          <a:p>
            <a:pPr marL="0" indent="0">
              <a:lnSpc>
                <a:spcPct val="90000"/>
              </a:lnSpc>
              <a:spcBef>
                <a:spcPts val="100"/>
              </a:spcBef>
              <a:spcAft>
                <a:spcPts val="500"/>
              </a:spcAft>
              <a:buClr>
                <a:schemeClr val="tx1"/>
              </a:buClr>
              <a:buNone/>
            </a:pPr>
            <a:endParaRPr lang="en-US" sz="4800" dirty="0">
              <a:solidFill>
                <a:schemeClr val="tx1"/>
              </a:solidFill>
            </a:endParaRPr>
          </a:p>
          <a:p>
            <a:pPr>
              <a:lnSpc>
                <a:spcPct val="90000"/>
              </a:lnSpc>
              <a:spcBef>
                <a:spcPts val="100"/>
              </a:spcBef>
              <a:spcAft>
                <a:spcPts val="500"/>
              </a:spcAft>
              <a:buClr>
                <a:schemeClr val="tx1"/>
              </a:buClr>
            </a:pPr>
            <a:r>
              <a:rPr lang="en-US" sz="4800" kern="0" dirty="0">
                <a:solidFill>
                  <a:schemeClr val="tx1"/>
                </a:solidFill>
                <a:ea typeface="Verdana"/>
              </a:rPr>
              <a:t>Don't rush the interview.</a:t>
            </a:r>
          </a:p>
          <a:p>
            <a:pPr marL="0" indent="0">
              <a:lnSpc>
                <a:spcPct val="90000"/>
              </a:lnSpc>
              <a:spcBef>
                <a:spcPts val="100"/>
              </a:spcBef>
              <a:spcAft>
                <a:spcPts val="500"/>
              </a:spcAft>
              <a:buClr>
                <a:schemeClr val="tx1"/>
              </a:buClr>
              <a:buNone/>
            </a:pPr>
            <a:endParaRPr lang="en-US" sz="4800" dirty="0">
              <a:solidFill>
                <a:schemeClr val="tx1"/>
              </a:solidFill>
            </a:endParaRPr>
          </a:p>
          <a:p>
            <a:pPr>
              <a:lnSpc>
                <a:spcPct val="90000"/>
              </a:lnSpc>
              <a:spcBef>
                <a:spcPts val="100"/>
              </a:spcBef>
              <a:spcAft>
                <a:spcPts val="500"/>
              </a:spcAft>
              <a:buClr>
                <a:schemeClr val="tx1"/>
              </a:buClr>
            </a:pPr>
            <a:r>
              <a:rPr lang="en-US" sz="4800" kern="0" dirty="0">
                <a:solidFill>
                  <a:schemeClr val="tx1"/>
                </a:solidFill>
                <a:ea typeface="Verdana"/>
              </a:rPr>
              <a:t>Be communicative and open.</a:t>
            </a:r>
          </a:p>
        </p:txBody>
      </p:sp>
    </p:spTree>
    <p:extLst>
      <p:ext uri="{BB962C8B-B14F-4D97-AF65-F5344CB8AC3E}">
        <p14:creationId xmlns:p14="http://schemas.microsoft.com/office/powerpoint/2010/main" val="1514257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2D50E8-64CF-F3A3-981A-FAAEB430FAFF}"/>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75D26790-A41D-2ACE-FF75-3E3C4260C157}"/>
              </a:ext>
            </a:extLst>
          </p:cNvPr>
          <p:cNvSpPr txBox="1">
            <a:spLocks/>
          </p:cNvSpPr>
          <p:nvPr/>
        </p:nvSpPr>
        <p:spPr bwMode="auto">
          <a:xfrm>
            <a:off x="295656" y="171302"/>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dirty="0">
                <a:latin typeface="+mj-lt"/>
              </a:rPr>
              <a:t>TRAINER NOTES</a:t>
            </a:r>
            <a:endParaRPr lang="en-US" sz="8000" b="1" kern="0" dirty="0">
              <a:latin typeface="+mj-lt"/>
            </a:endParaRPr>
          </a:p>
        </p:txBody>
      </p:sp>
      <p:sp>
        <p:nvSpPr>
          <p:cNvPr id="5" name="TextBox 4">
            <a:extLst>
              <a:ext uri="{FF2B5EF4-FFF2-40B4-BE49-F238E27FC236}">
                <a16:creationId xmlns:a16="http://schemas.microsoft.com/office/drawing/2014/main" id="{09157087-8315-B18A-FF4C-DEFCE0E71E12}"/>
              </a:ext>
            </a:extLst>
          </p:cNvPr>
          <p:cNvSpPr txBox="1"/>
          <p:nvPr/>
        </p:nvSpPr>
        <p:spPr>
          <a:xfrm>
            <a:off x="344424" y="2011718"/>
            <a:ext cx="21496020" cy="2828467"/>
          </a:xfrm>
          <a:prstGeom prst="rect">
            <a:avLst/>
          </a:prstGeom>
          <a:noFill/>
        </p:spPr>
        <p:txBody>
          <a:bodyPr wrap="square">
            <a:spAutoFit/>
          </a:bodyPr>
          <a:lstStyle/>
          <a:p>
            <a:pPr>
              <a:lnSpc>
                <a:spcPct val="90000"/>
              </a:lnSpc>
              <a:spcBef>
                <a:spcPts val="100"/>
              </a:spcBef>
              <a:spcAft>
                <a:spcPts val="500"/>
              </a:spcAft>
            </a:pPr>
            <a:r>
              <a:rPr lang="en-US" sz="4800" b="1" dirty="0">
                <a:ea typeface="+mj-ea"/>
                <a:cs typeface="+mj-cs"/>
              </a:rPr>
              <a:t>Objective:</a:t>
            </a:r>
          </a:p>
          <a:p>
            <a:pPr>
              <a:lnSpc>
                <a:spcPct val="90000"/>
              </a:lnSpc>
              <a:spcBef>
                <a:spcPts val="100"/>
              </a:spcBef>
              <a:spcAft>
                <a:spcPts val="500"/>
              </a:spcAft>
            </a:pPr>
            <a:r>
              <a:rPr lang="en-US" sz="4800" dirty="0"/>
              <a:t>Help data collectors understand the structure of the questionnaire, how to follow skip logic, and how to correctly record responses during interviews and product audits.</a:t>
            </a:r>
          </a:p>
        </p:txBody>
      </p:sp>
      <p:sp>
        <p:nvSpPr>
          <p:cNvPr id="8" name="TextBox 7">
            <a:extLst>
              <a:ext uri="{FF2B5EF4-FFF2-40B4-BE49-F238E27FC236}">
                <a16:creationId xmlns:a16="http://schemas.microsoft.com/office/drawing/2014/main" id="{55D79FD4-882D-3E80-08AA-7A2A1EA7F80A}"/>
              </a:ext>
            </a:extLst>
          </p:cNvPr>
          <p:cNvSpPr txBox="1"/>
          <p:nvPr/>
        </p:nvSpPr>
        <p:spPr>
          <a:xfrm>
            <a:off x="320040" y="5181600"/>
            <a:ext cx="23774400" cy="7602081"/>
          </a:xfrm>
          <a:prstGeom prst="rect">
            <a:avLst/>
          </a:prstGeom>
          <a:noFill/>
        </p:spPr>
        <p:txBody>
          <a:bodyPr wrap="square">
            <a:spAutoFit/>
          </a:bodyPr>
          <a:lstStyle/>
          <a:p>
            <a:pPr>
              <a:lnSpc>
                <a:spcPct val="90000"/>
              </a:lnSpc>
              <a:spcBef>
                <a:spcPts val="100"/>
              </a:spcBef>
              <a:spcAft>
                <a:spcPts val="500"/>
              </a:spcAft>
              <a:buNone/>
            </a:pPr>
            <a:r>
              <a:rPr lang="en-US" sz="4800" b="1" dirty="0">
                <a:ea typeface="+mj-ea"/>
                <a:cs typeface="+mj-cs"/>
              </a:rPr>
              <a:t>Prompts &amp; Answers:</a:t>
            </a:r>
          </a:p>
          <a:p>
            <a:pPr marL="571500" indent="-571500">
              <a:lnSpc>
                <a:spcPct val="90000"/>
              </a:lnSpc>
              <a:spcBef>
                <a:spcPts val="100"/>
              </a:spcBef>
              <a:spcAft>
                <a:spcPts val="500"/>
              </a:spcAft>
              <a:buFont typeface="Arial" panose="020B0604020202020204" pitchFamily="34" charset="0"/>
              <a:buChar char="•"/>
            </a:pPr>
            <a:r>
              <a:rPr lang="en-US" sz="4800" i="1" dirty="0"/>
              <a:t>What are the main sections of the questionnaire?</a:t>
            </a:r>
            <a:br>
              <a:rPr lang="en-US" sz="4800" i="1" dirty="0"/>
            </a:br>
            <a:r>
              <a:rPr lang="en-US" sz="4000" i="1" dirty="0">
                <a:sym typeface="Wingdings" panose="05000000000000000000" pitchFamily="2" charset="2"/>
              </a:rPr>
              <a:t></a:t>
            </a:r>
            <a:r>
              <a:rPr lang="en-US" sz="4000" i="1" dirty="0"/>
              <a:t> Census, Eligibility &amp; Consent, Provider Interview, Digital, Supplier Info, Product Audits (AM &amp; RDT), Registration, Interview Status.</a:t>
            </a:r>
            <a:endParaRPr lang="en-US" sz="4000" dirty="0"/>
          </a:p>
          <a:p>
            <a:pPr marL="571500" indent="-571500">
              <a:lnSpc>
                <a:spcPct val="90000"/>
              </a:lnSpc>
              <a:spcBef>
                <a:spcPts val="100"/>
              </a:spcBef>
              <a:spcAft>
                <a:spcPts val="500"/>
              </a:spcAft>
              <a:buFont typeface="Arial" panose="020B0604020202020204" pitchFamily="34" charset="0"/>
              <a:buChar char="•"/>
            </a:pPr>
            <a:r>
              <a:rPr lang="en-US" sz="4800" i="1" dirty="0"/>
              <a:t>How do you know what to answer or skip?</a:t>
            </a:r>
            <a:br>
              <a:rPr lang="en-US" sz="4800" i="1" dirty="0"/>
            </a:br>
            <a:r>
              <a:rPr lang="en-US" sz="4000" i="1" dirty="0">
                <a:sym typeface="Wingdings" panose="05000000000000000000" pitchFamily="2" charset="2"/>
              </a:rPr>
              <a:t></a:t>
            </a:r>
            <a:r>
              <a:rPr lang="en-US" sz="4000" i="1" dirty="0"/>
              <a:t> Follow skip logic programmed into the form — only relevant questions appear.</a:t>
            </a:r>
            <a:br>
              <a:rPr lang="en-US" sz="4000" i="1" dirty="0"/>
            </a:br>
            <a:r>
              <a:rPr lang="en-US" sz="4000" i="1" dirty="0">
                <a:sym typeface="Wingdings" panose="05000000000000000000" pitchFamily="2" charset="2"/>
              </a:rPr>
              <a:t></a:t>
            </a:r>
            <a:r>
              <a:rPr lang="en-US" sz="4000" i="1" dirty="0"/>
              <a:t> Never leave blanks: use codes like -9995 (Not applicable), -9997 (Refused), -9998 (Don’t know).</a:t>
            </a:r>
            <a:endParaRPr lang="en-US" sz="4000" dirty="0"/>
          </a:p>
          <a:p>
            <a:pPr marL="571500" indent="-571500">
              <a:lnSpc>
                <a:spcPct val="90000"/>
              </a:lnSpc>
              <a:spcBef>
                <a:spcPts val="100"/>
              </a:spcBef>
              <a:spcAft>
                <a:spcPts val="500"/>
              </a:spcAft>
              <a:buFont typeface="Arial" panose="020B0604020202020204" pitchFamily="34" charset="0"/>
              <a:buChar char="•"/>
            </a:pPr>
            <a:r>
              <a:rPr lang="en-US" sz="4800" i="1" dirty="0"/>
              <a:t>What are “repeat groups”?</a:t>
            </a:r>
            <a:br>
              <a:rPr lang="en-US" sz="4800" i="1" dirty="0"/>
            </a:br>
            <a:r>
              <a:rPr lang="en-US" sz="4000" i="1" dirty="0">
                <a:sym typeface="Wingdings" panose="05000000000000000000" pitchFamily="2" charset="2"/>
              </a:rPr>
              <a:t></a:t>
            </a:r>
            <a:r>
              <a:rPr lang="en-US" sz="4000" i="1" dirty="0"/>
              <a:t> Sections that repeat based on number of entries — e.g., one group per supplier or product.</a:t>
            </a:r>
            <a:endParaRPr lang="en-US" sz="4000" dirty="0"/>
          </a:p>
          <a:p>
            <a:pPr marL="571500" indent="-571500">
              <a:lnSpc>
                <a:spcPct val="90000"/>
              </a:lnSpc>
              <a:spcBef>
                <a:spcPts val="100"/>
              </a:spcBef>
              <a:spcAft>
                <a:spcPts val="500"/>
              </a:spcAft>
              <a:buFont typeface="Arial" panose="020B0604020202020204" pitchFamily="34" charset="0"/>
              <a:buChar char="•"/>
            </a:pPr>
            <a:r>
              <a:rPr lang="en-US" sz="4800" i="1" dirty="0"/>
              <a:t>How do you enter answers?</a:t>
            </a:r>
            <a:br>
              <a:rPr lang="en-US" sz="4800" i="1" dirty="0"/>
            </a:br>
            <a:r>
              <a:rPr lang="en-US" sz="4000" i="1" dirty="0">
                <a:sym typeface="Wingdings" panose="05000000000000000000" pitchFamily="2" charset="2"/>
              </a:rPr>
              <a:t></a:t>
            </a:r>
            <a:r>
              <a:rPr lang="en-US" sz="4000" i="1" dirty="0"/>
              <a:t> As shown: ALL CAPS, use dropdowns/buttons when available, and follow input instructions.</a:t>
            </a:r>
            <a:br>
              <a:rPr lang="en-US" sz="4000" i="1" dirty="0"/>
            </a:br>
            <a:r>
              <a:rPr lang="en-US" sz="4000" i="1" dirty="0">
                <a:sym typeface="Wingdings" panose="05000000000000000000" pitchFamily="2" charset="2"/>
              </a:rPr>
              <a:t></a:t>
            </a:r>
            <a:r>
              <a:rPr lang="en-US" sz="4000" i="1" dirty="0"/>
              <a:t> Do not read hints or skip notes aloud.</a:t>
            </a:r>
            <a:endParaRPr lang="en-US" sz="4000" dirty="0"/>
          </a:p>
        </p:txBody>
      </p:sp>
    </p:spTree>
    <p:extLst>
      <p:ext uri="{BB962C8B-B14F-4D97-AF65-F5344CB8AC3E}">
        <p14:creationId xmlns:p14="http://schemas.microsoft.com/office/powerpoint/2010/main" val="3858251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E71AF-3327-19D0-FEBD-418999BBD90C}"/>
            </a:ext>
          </a:extLst>
        </p:cNvPr>
        <p:cNvGrpSpPr/>
        <p:nvPr/>
      </p:nvGrpSpPr>
      <p:grpSpPr>
        <a:xfrm>
          <a:off x="0" y="0"/>
          <a:ext cx="0" cy="0"/>
          <a:chOff x="0" y="0"/>
          <a:chExt cx="0" cy="0"/>
        </a:xfrm>
      </p:grpSpPr>
      <p:sp>
        <p:nvSpPr>
          <p:cNvPr id="5" name="Rectangle 3">
            <a:extLst>
              <a:ext uri="{FF2B5EF4-FFF2-40B4-BE49-F238E27FC236}">
                <a16:creationId xmlns:a16="http://schemas.microsoft.com/office/drawing/2014/main" id="{F300034A-E405-44F1-4B9D-2E90474FB8F8}"/>
              </a:ext>
            </a:extLst>
          </p:cNvPr>
          <p:cNvSpPr txBox="1">
            <a:spLocks noChangeArrowheads="1"/>
          </p:cNvSpPr>
          <p:nvPr/>
        </p:nvSpPr>
        <p:spPr bwMode="auto">
          <a:xfrm>
            <a:off x="381000" y="3581400"/>
            <a:ext cx="19418256" cy="7239000"/>
          </a:xfrm>
          <a:prstGeom prst="rect">
            <a:avLst/>
          </a:prstGeom>
          <a:noFill/>
          <a:ln>
            <a:noFill/>
            <a:headEnd/>
            <a:tailEnd/>
          </a:ln>
        </p:spPr>
        <p:style>
          <a:lnRef idx="2">
            <a:schemeClr val="accent2">
              <a:shade val="15000"/>
            </a:schemeClr>
          </a:lnRef>
          <a:fillRef idx="1">
            <a:schemeClr val="accent2"/>
          </a:fillRef>
          <a:effectRef idx="0">
            <a:schemeClr val="accent2"/>
          </a:effectRef>
          <a:fontRef idx="minor">
            <a:schemeClr val="lt1"/>
          </a:fontRef>
        </p:style>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BD"/>
                </a:solidFill>
                <a:latin typeface="+mn-lt"/>
                <a:ea typeface="MS PGothic" pitchFamily="34" charset="-128"/>
                <a:cs typeface="+mn-cs"/>
              </a:defRPr>
            </a:lvl1pPr>
            <a:lvl2pPr marL="742950" indent="-285750" algn="l" rtl="0" eaLnBrk="0" fontAlgn="base" hangingPunct="0">
              <a:spcBef>
                <a:spcPct val="20000"/>
              </a:spcBef>
              <a:spcAft>
                <a:spcPct val="0"/>
              </a:spcAft>
              <a:buClr>
                <a:srgbClr val="3DB7E4"/>
              </a:buClr>
              <a:buChar char="–"/>
              <a:defRPr sz="2800">
                <a:solidFill>
                  <a:srgbClr val="0054BD"/>
                </a:solidFill>
                <a:latin typeface="+mn-lt"/>
                <a:ea typeface="MS PGothic" pitchFamily="34" charset="-128"/>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BD"/>
                </a:solidFill>
                <a:latin typeface="+mn-lt"/>
                <a:ea typeface="MS PGothic" pitchFamily="34" charset="-128"/>
              </a:defRPr>
            </a:lvl3pPr>
            <a:lvl4pPr marL="1600200" indent="-228600" algn="l" rtl="0" eaLnBrk="0" fontAlgn="base" hangingPunct="0">
              <a:spcBef>
                <a:spcPct val="20000"/>
              </a:spcBef>
              <a:spcAft>
                <a:spcPct val="0"/>
              </a:spcAft>
              <a:buClr>
                <a:srgbClr val="3DB7E4"/>
              </a:buClr>
              <a:buChar char="–"/>
              <a:defRPr sz="1400">
                <a:solidFill>
                  <a:srgbClr val="0054BD"/>
                </a:solidFill>
                <a:latin typeface="+mn-lt"/>
                <a:ea typeface="MS PGothic" pitchFamily="34" charset="-128"/>
              </a:defRPr>
            </a:lvl4pPr>
            <a:lvl5pPr marL="2057400" indent="-228600" algn="l" rtl="0" eaLnBrk="0" fontAlgn="base" hangingPunct="0">
              <a:spcBef>
                <a:spcPct val="20000"/>
              </a:spcBef>
              <a:spcAft>
                <a:spcPct val="0"/>
              </a:spcAft>
              <a:buClr>
                <a:srgbClr val="3DB7E4"/>
              </a:buClr>
              <a:buChar char="»"/>
              <a:defRPr sz="1200">
                <a:solidFill>
                  <a:srgbClr val="0054BD"/>
                </a:solidFill>
                <a:latin typeface="+mn-lt"/>
                <a:ea typeface="MS PGothic" pitchFamily="34" charset="-128"/>
              </a:defRPr>
            </a:lvl5pPr>
            <a:lvl6pPr marL="2514600" indent="-228600" algn="l" rtl="0" fontAlgn="base">
              <a:spcBef>
                <a:spcPct val="20000"/>
              </a:spcBef>
              <a:spcAft>
                <a:spcPct val="0"/>
              </a:spcAft>
              <a:buClr>
                <a:srgbClr val="3DB7E4"/>
              </a:buClr>
              <a:buChar char="»"/>
              <a:defRPr sz="1200">
                <a:solidFill>
                  <a:srgbClr val="0054BD"/>
                </a:solidFill>
                <a:latin typeface="+mn-lt"/>
                <a:ea typeface="+mn-ea"/>
              </a:defRPr>
            </a:lvl6pPr>
            <a:lvl7pPr marL="2971800" indent="-228600" algn="l" rtl="0" fontAlgn="base">
              <a:spcBef>
                <a:spcPct val="20000"/>
              </a:spcBef>
              <a:spcAft>
                <a:spcPct val="0"/>
              </a:spcAft>
              <a:buClr>
                <a:srgbClr val="3DB7E4"/>
              </a:buClr>
              <a:buChar char="»"/>
              <a:defRPr sz="1200">
                <a:solidFill>
                  <a:srgbClr val="0054BD"/>
                </a:solidFill>
                <a:latin typeface="+mn-lt"/>
                <a:ea typeface="+mn-ea"/>
              </a:defRPr>
            </a:lvl7pPr>
            <a:lvl8pPr marL="3429000" indent="-228600" algn="l" rtl="0" fontAlgn="base">
              <a:spcBef>
                <a:spcPct val="20000"/>
              </a:spcBef>
              <a:spcAft>
                <a:spcPct val="0"/>
              </a:spcAft>
              <a:buClr>
                <a:srgbClr val="3DB7E4"/>
              </a:buClr>
              <a:buChar char="»"/>
              <a:defRPr sz="1200">
                <a:solidFill>
                  <a:srgbClr val="0054BD"/>
                </a:solidFill>
                <a:latin typeface="+mn-lt"/>
                <a:ea typeface="+mn-ea"/>
              </a:defRPr>
            </a:lvl8pPr>
            <a:lvl9pPr marL="3886200" indent="-228600" algn="l" rtl="0" fontAlgn="base">
              <a:spcBef>
                <a:spcPct val="20000"/>
              </a:spcBef>
              <a:spcAft>
                <a:spcPct val="0"/>
              </a:spcAft>
              <a:buClr>
                <a:srgbClr val="3DB7E4"/>
              </a:buClr>
              <a:buChar char="»"/>
              <a:defRPr sz="1200">
                <a:solidFill>
                  <a:srgbClr val="0054BD"/>
                </a:solidFill>
                <a:latin typeface="+mn-lt"/>
                <a:ea typeface="+mn-ea"/>
              </a:defRPr>
            </a:lvl9pPr>
          </a:lstStyle>
          <a:p>
            <a:pPr>
              <a:lnSpc>
                <a:spcPct val="90000"/>
              </a:lnSpc>
              <a:spcBef>
                <a:spcPts val="100"/>
              </a:spcBef>
              <a:spcAft>
                <a:spcPts val="500"/>
              </a:spcAft>
              <a:buClr>
                <a:schemeClr val="tx1"/>
              </a:buClr>
            </a:pPr>
            <a:r>
              <a:rPr lang="en-US" sz="4800" kern="0" dirty="0">
                <a:solidFill>
                  <a:schemeClr val="tx1"/>
                </a:solidFill>
                <a:ea typeface="Verdana"/>
              </a:rPr>
              <a:t>Understand the wording of questions before administering them.</a:t>
            </a:r>
          </a:p>
          <a:p>
            <a:pPr marL="0" indent="0">
              <a:lnSpc>
                <a:spcPct val="90000"/>
              </a:lnSpc>
              <a:spcBef>
                <a:spcPts val="100"/>
              </a:spcBef>
              <a:spcAft>
                <a:spcPts val="500"/>
              </a:spcAft>
              <a:buClr>
                <a:schemeClr val="tx1"/>
              </a:buClr>
              <a:buNone/>
            </a:pPr>
            <a:r>
              <a:rPr lang="en-US" sz="4800" kern="0" dirty="0">
                <a:solidFill>
                  <a:schemeClr val="tx1"/>
                </a:solidFill>
                <a:ea typeface="Verdana"/>
              </a:rPr>
              <a:t> </a:t>
            </a:r>
          </a:p>
          <a:p>
            <a:pPr>
              <a:lnSpc>
                <a:spcPct val="90000"/>
              </a:lnSpc>
              <a:spcBef>
                <a:spcPts val="100"/>
              </a:spcBef>
              <a:spcAft>
                <a:spcPts val="500"/>
              </a:spcAft>
              <a:buClr>
                <a:schemeClr val="tx1"/>
              </a:buClr>
            </a:pPr>
            <a:r>
              <a:rPr lang="en-US" sz="4800" kern="0" dirty="0">
                <a:solidFill>
                  <a:schemeClr val="tx1"/>
                </a:solidFill>
                <a:ea typeface="Verdana"/>
              </a:rPr>
              <a:t>Use common sense to check answers for plausibility and consistency.</a:t>
            </a:r>
          </a:p>
          <a:p>
            <a:pPr marL="0" indent="0">
              <a:lnSpc>
                <a:spcPct val="90000"/>
              </a:lnSpc>
              <a:spcBef>
                <a:spcPts val="100"/>
              </a:spcBef>
              <a:spcAft>
                <a:spcPts val="500"/>
              </a:spcAft>
              <a:buClr>
                <a:schemeClr val="tx1"/>
              </a:buClr>
              <a:buNone/>
            </a:pPr>
            <a:r>
              <a:rPr lang="en-US" sz="4800" kern="0" dirty="0">
                <a:solidFill>
                  <a:schemeClr val="tx1"/>
                </a:solidFill>
                <a:ea typeface="Verdana"/>
              </a:rPr>
              <a:t> </a:t>
            </a:r>
          </a:p>
          <a:p>
            <a:pPr>
              <a:lnSpc>
                <a:spcPct val="90000"/>
              </a:lnSpc>
              <a:spcBef>
                <a:spcPts val="100"/>
              </a:spcBef>
              <a:spcAft>
                <a:spcPts val="500"/>
              </a:spcAft>
              <a:buClr>
                <a:schemeClr val="tx1"/>
              </a:buClr>
            </a:pPr>
            <a:r>
              <a:rPr lang="en-US" sz="4800" kern="0" dirty="0">
                <a:solidFill>
                  <a:schemeClr val="tx1"/>
                </a:solidFill>
                <a:ea typeface="Verdana"/>
              </a:rPr>
              <a:t>Enter answers correctly to facilitate data analysis and processing.</a:t>
            </a:r>
          </a:p>
          <a:p>
            <a:pPr marL="0" indent="0">
              <a:lnSpc>
                <a:spcPct val="90000"/>
              </a:lnSpc>
              <a:spcBef>
                <a:spcPts val="100"/>
              </a:spcBef>
              <a:spcAft>
                <a:spcPts val="500"/>
              </a:spcAft>
              <a:buClr>
                <a:schemeClr val="tx1"/>
              </a:buClr>
              <a:buNone/>
            </a:pPr>
            <a:endParaRPr lang="en-US" sz="4800" kern="0" dirty="0">
              <a:solidFill>
                <a:schemeClr val="tx1"/>
              </a:solidFill>
              <a:ea typeface="Verdana"/>
            </a:endParaRPr>
          </a:p>
          <a:p>
            <a:pPr>
              <a:lnSpc>
                <a:spcPct val="90000"/>
              </a:lnSpc>
              <a:spcBef>
                <a:spcPts val="100"/>
              </a:spcBef>
              <a:spcAft>
                <a:spcPts val="500"/>
              </a:spcAft>
              <a:buClr>
                <a:schemeClr val="tx1"/>
              </a:buClr>
            </a:pPr>
            <a:r>
              <a:rPr lang="en-US" sz="4800" kern="0" dirty="0">
                <a:solidFill>
                  <a:schemeClr val="tx1"/>
                </a:solidFill>
                <a:ea typeface="Verdana"/>
              </a:rPr>
              <a:t>Be familiar with the main objectives of </a:t>
            </a:r>
            <a:r>
              <a:rPr lang="en-US" sz="4800" kern="0" dirty="0" err="1">
                <a:solidFill>
                  <a:schemeClr val="tx1"/>
                </a:solidFill>
                <a:ea typeface="Verdana"/>
              </a:rPr>
              <a:t>ACTwatch</a:t>
            </a:r>
            <a:r>
              <a:rPr lang="en-US" sz="4800" kern="0" dirty="0">
                <a:solidFill>
                  <a:schemeClr val="tx1"/>
                </a:solidFill>
                <a:ea typeface="Verdana"/>
              </a:rPr>
              <a:t> Lite.</a:t>
            </a:r>
          </a:p>
          <a:p>
            <a:endParaRPr lang="en-US" sz="4800" kern="0" dirty="0">
              <a:solidFill>
                <a:schemeClr val="tx1"/>
              </a:solidFill>
              <a:ea typeface="Verdana"/>
            </a:endParaRPr>
          </a:p>
          <a:p>
            <a:endParaRPr lang="en-US" sz="4800" kern="0" dirty="0">
              <a:solidFill>
                <a:schemeClr val="tx1"/>
              </a:solidFill>
              <a:ea typeface="Verdana"/>
            </a:endParaRPr>
          </a:p>
          <a:p>
            <a:pPr>
              <a:buNone/>
            </a:pPr>
            <a:endParaRPr lang="en-US" sz="4800" kern="0" dirty="0">
              <a:solidFill>
                <a:schemeClr val="tx1"/>
              </a:solidFill>
              <a:ea typeface="Verdana"/>
            </a:endParaRPr>
          </a:p>
        </p:txBody>
      </p:sp>
      <p:sp>
        <p:nvSpPr>
          <p:cNvPr id="2" name="Rectangle 2">
            <a:extLst>
              <a:ext uri="{FF2B5EF4-FFF2-40B4-BE49-F238E27FC236}">
                <a16:creationId xmlns:a16="http://schemas.microsoft.com/office/drawing/2014/main" id="{928FE319-7809-113A-9737-75C5F788BEFF}"/>
              </a:ext>
            </a:extLst>
          </p:cNvPr>
          <p:cNvSpPr>
            <a:spLocks noGrp="1" noChangeArrowheads="1"/>
          </p:cNvSpPr>
          <p:nvPr>
            <p:ph type="title"/>
          </p:nvPr>
        </p:nvSpPr>
        <p:spPr>
          <a:xfrm>
            <a:off x="381000" y="838200"/>
            <a:ext cx="10058400" cy="1210588"/>
          </a:xfrm>
        </p:spPr>
        <p:txBody>
          <a:bodyPr/>
          <a:lstStyle/>
          <a:p>
            <a:r>
              <a:rPr lang="en-US" sz="8000" dirty="0"/>
              <a:t>Summary tips</a:t>
            </a:r>
          </a:p>
        </p:txBody>
      </p:sp>
    </p:spTree>
    <p:extLst>
      <p:ext uri="{BB962C8B-B14F-4D97-AF65-F5344CB8AC3E}">
        <p14:creationId xmlns:p14="http://schemas.microsoft.com/office/powerpoint/2010/main" val="1826662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78015-7AE6-EA36-8B28-D139DE6F9FA9}"/>
            </a:ext>
          </a:extLst>
        </p:cNvPr>
        <p:cNvGrpSpPr/>
        <p:nvPr/>
      </p:nvGrpSpPr>
      <p:grpSpPr>
        <a:xfrm>
          <a:off x="0" y="0"/>
          <a:ext cx="0" cy="0"/>
          <a:chOff x="0" y="0"/>
          <a:chExt cx="0" cy="0"/>
        </a:xfrm>
      </p:grpSpPr>
      <p:sp>
        <p:nvSpPr>
          <p:cNvPr id="5" name="Rectangle 3">
            <a:extLst>
              <a:ext uri="{FF2B5EF4-FFF2-40B4-BE49-F238E27FC236}">
                <a16:creationId xmlns:a16="http://schemas.microsoft.com/office/drawing/2014/main" id="{A47AD5FC-0B85-D73B-B504-783AB2F74836}"/>
              </a:ext>
            </a:extLst>
          </p:cNvPr>
          <p:cNvSpPr txBox="1">
            <a:spLocks noChangeArrowheads="1"/>
          </p:cNvSpPr>
          <p:nvPr/>
        </p:nvSpPr>
        <p:spPr bwMode="auto">
          <a:xfrm>
            <a:off x="573024" y="3015475"/>
            <a:ext cx="22936200" cy="7685049"/>
          </a:xfrm>
          <a:prstGeom prst="rect">
            <a:avLst/>
          </a:prstGeom>
          <a:noFill/>
          <a:ln>
            <a:noFill/>
            <a:headEnd/>
            <a:tailEnd/>
          </a:ln>
        </p:spPr>
        <p:style>
          <a:lnRef idx="2">
            <a:schemeClr val="accent2">
              <a:shade val="15000"/>
            </a:schemeClr>
          </a:lnRef>
          <a:fillRef idx="1">
            <a:schemeClr val="accent2"/>
          </a:fillRef>
          <a:effectRef idx="0">
            <a:schemeClr val="accent2"/>
          </a:effectRef>
          <a:fontRef idx="minor">
            <a:schemeClr val="lt1"/>
          </a:fontRef>
        </p:style>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Clr>
                <a:srgbClr val="3DB7E4"/>
              </a:buClr>
              <a:buChar char="•"/>
              <a:defRPr sz="2000">
                <a:solidFill>
                  <a:srgbClr val="0054BD"/>
                </a:solidFill>
                <a:latin typeface="+mn-lt"/>
                <a:ea typeface="MS PGothic" pitchFamily="34" charset="-128"/>
                <a:cs typeface="+mn-cs"/>
              </a:defRPr>
            </a:lvl1pPr>
            <a:lvl2pPr marL="742950" indent="-285750" algn="l" rtl="0" eaLnBrk="0" fontAlgn="base" hangingPunct="0">
              <a:spcBef>
                <a:spcPct val="20000"/>
              </a:spcBef>
              <a:spcAft>
                <a:spcPct val="0"/>
              </a:spcAft>
              <a:buClr>
                <a:srgbClr val="3DB7E4"/>
              </a:buClr>
              <a:buChar char="–"/>
              <a:defRPr sz="2800">
                <a:solidFill>
                  <a:srgbClr val="0054BD"/>
                </a:solidFill>
                <a:latin typeface="+mn-lt"/>
                <a:ea typeface="MS PGothic" pitchFamily="34" charset="-128"/>
              </a:defRPr>
            </a:lvl2pPr>
            <a:lvl3pPr marL="1143000" indent="-228600" algn="l" rtl="0" eaLnBrk="0" fontAlgn="base" hangingPunct="0">
              <a:spcBef>
                <a:spcPct val="20000"/>
              </a:spcBef>
              <a:spcAft>
                <a:spcPct val="0"/>
              </a:spcAft>
              <a:buClr>
                <a:srgbClr val="3DB7E4"/>
              </a:buClr>
              <a:buFont typeface="Times" pitchFamily="18" charset="0"/>
              <a:buChar char="•"/>
              <a:defRPr sz="1600">
                <a:solidFill>
                  <a:srgbClr val="0054BD"/>
                </a:solidFill>
                <a:latin typeface="+mn-lt"/>
                <a:ea typeface="MS PGothic" pitchFamily="34" charset="-128"/>
              </a:defRPr>
            </a:lvl3pPr>
            <a:lvl4pPr marL="1600200" indent="-228600" algn="l" rtl="0" eaLnBrk="0" fontAlgn="base" hangingPunct="0">
              <a:spcBef>
                <a:spcPct val="20000"/>
              </a:spcBef>
              <a:spcAft>
                <a:spcPct val="0"/>
              </a:spcAft>
              <a:buClr>
                <a:srgbClr val="3DB7E4"/>
              </a:buClr>
              <a:buChar char="–"/>
              <a:defRPr sz="1400">
                <a:solidFill>
                  <a:srgbClr val="0054BD"/>
                </a:solidFill>
                <a:latin typeface="+mn-lt"/>
                <a:ea typeface="MS PGothic" pitchFamily="34" charset="-128"/>
              </a:defRPr>
            </a:lvl4pPr>
            <a:lvl5pPr marL="2057400" indent="-228600" algn="l" rtl="0" eaLnBrk="0" fontAlgn="base" hangingPunct="0">
              <a:spcBef>
                <a:spcPct val="20000"/>
              </a:spcBef>
              <a:spcAft>
                <a:spcPct val="0"/>
              </a:spcAft>
              <a:buClr>
                <a:srgbClr val="3DB7E4"/>
              </a:buClr>
              <a:buChar char="»"/>
              <a:defRPr sz="1200">
                <a:solidFill>
                  <a:srgbClr val="0054BD"/>
                </a:solidFill>
                <a:latin typeface="+mn-lt"/>
                <a:ea typeface="MS PGothic" pitchFamily="34" charset="-128"/>
              </a:defRPr>
            </a:lvl5pPr>
            <a:lvl6pPr marL="2514600" indent="-228600" algn="l" rtl="0" fontAlgn="base">
              <a:spcBef>
                <a:spcPct val="20000"/>
              </a:spcBef>
              <a:spcAft>
                <a:spcPct val="0"/>
              </a:spcAft>
              <a:buClr>
                <a:srgbClr val="3DB7E4"/>
              </a:buClr>
              <a:buChar char="»"/>
              <a:defRPr sz="1200">
                <a:solidFill>
                  <a:srgbClr val="0054BD"/>
                </a:solidFill>
                <a:latin typeface="+mn-lt"/>
                <a:ea typeface="+mn-ea"/>
              </a:defRPr>
            </a:lvl6pPr>
            <a:lvl7pPr marL="2971800" indent="-228600" algn="l" rtl="0" fontAlgn="base">
              <a:spcBef>
                <a:spcPct val="20000"/>
              </a:spcBef>
              <a:spcAft>
                <a:spcPct val="0"/>
              </a:spcAft>
              <a:buClr>
                <a:srgbClr val="3DB7E4"/>
              </a:buClr>
              <a:buChar char="»"/>
              <a:defRPr sz="1200">
                <a:solidFill>
                  <a:srgbClr val="0054BD"/>
                </a:solidFill>
                <a:latin typeface="+mn-lt"/>
                <a:ea typeface="+mn-ea"/>
              </a:defRPr>
            </a:lvl7pPr>
            <a:lvl8pPr marL="3429000" indent="-228600" algn="l" rtl="0" fontAlgn="base">
              <a:spcBef>
                <a:spcPct val="20000"/>
              </a:spcBef>
              <a:spcAft>
                <a:spcPct val="0"/>
              </a:spcAft>
              <a:buClr>
                <a:srgbClr val="3DB7E4"/>
              </a:buClr>
              <a:buChar char="»"/>
              <a:defRPr sz="1200">
                <a:solidFill>
                  <a:srgbClr val="0054BD"/>
                </a:solidFill>
                <a:latin typeface="+mn-lt"/>
                <a:ea typeface="+mn-ea"/>
              </a:defRPr>
            </a:lvl8pPr>
            <a:lvl9pPr marL="3886200" indent="-228600" algn="l" rtl="0" fontAlgn="base">
              <a:spcBef>
                <a:spcPct val="20000"/>
              </a:spcBef>
              <a:spcAft>
                <a:spcPct val="0"/>
              </a:spcAft>
              <a:buClr>
                <a:srgbClr val="3DB7E4"/>
              </a:buClr>
              <a:buChar char="»"/>
              <a:defRPr sz="1200">
                <a:solidFill>
                  <a:srgbClr val="0054BD"/>
                </a:solidFill>
                <a:latin typeface="+mn-lt"/>
                <a:ea typeface="+mn-ea"/>
              </a:defRPr>
            </a:lvl9pPr>
          </a:lstStyle>
          <a:p>
            <a:pPr>
              <a:buNone/>
            </a:pPr>
            <a:r>
              <a:rPr lang="en-US" sz="4800" b="1" kern="0" dirty="0">
                <a:solidFill>
                  <a:schemeClr val="tx1"/>
                </a:solidFill>
                <a:ea typeface="+mn-lt"/>
                <a:cs typeface="+mn-lt"/>
              </a:rPr>
              <a:t>Prepare for survey disruptions:</a:t>
            </a:r>
            <a:endParaRPr lang="fr-FR" sz="4800" dirty="0">
              <a:solidFill>
                <a:schemeClr val="tx1"/>
              </a:solidFill>
            </a:endParaRPr>
          </a:p>
          <a:p>
            <a:pPr>
              <a:buNone/>
            </a:pPr>
            <a:endParaRPr lang="en-US" sz="4800" b="1" kern="0" dirty="0">
              <a:solidFill>
                <a:schemeClr val="tx1"/>
              </a:solidFill>
              <a:ea typeface="+mn-lt"/>
              <a:cs typeface="+mn-lt"/>
            </a:endParaRPr>
          </a:p>
          <a:p>
            <a:pPr>
              <a:buClr>
                <a:schemeClr val="tx1"/>
              </a:buClr>
            </a:pPr>
            <a:r>
              <a:rPr lang="en-US" sz="4800" kern="0" dirty="0">
                <a:solidFill>
                  <a:schemeClr val="tx1"/>
                </a:solidFill>
                <a:ea typeface="+mn-lt"/>
                <a:cs typeface="+mn-lt"/>
              </a:rPr>
              <a:t>Continue the interview and collect as much information as possible.</a:t>
            </a:r>
          </a:p>
          <a:p>
            <a:pPr marL="0" indent="0">
              <a:buClr>
                <a:schemeClr val="tx1"/>
              </a:buClr>
              <a:buNone/>
            </a:pPr>
            <a:endParaRPr lang="fr-FR" sz="4800" dirty="0">
              <a:solidFill>
                <a:schemeClr val="tx1"/>
              </a:solidFill>
              <a:ea typeface="+mn-lt"/>
              <a:cs typeface="+mn-lt"/>
            </a:endParaRPr>
          </a:p>
          <a:p>
            <a:pPr>
              <a:buClr>
                <a:schemeClr val="tx1"/>
              </a:buClr>
            </a:pPr>
            <a:r>
              <a:rPr lang="en-US" sz="4800" kern="0" dirty="0">
                <a:solidFill>
                  <a:schemeClr val="tx1"/>
                </a:solidFill>
                <a:ea typeface="+mn-lt"/>
                <a:cs typeface="+mn-lt"/>
              </a:rPr>
              <a:t>Summarize any missing information for the respondent and, if possible, give them time to prepare it.</a:t>
            </a:r>
          </a:p>
          <a:p>
            <a:pPr marL="0" indent="0">
              <a:buClr>
                <a:schemeClr val="tx1"/>
              </a:buClr>
              <a:buNone/>
            </a:pPr>
            <a:endParaRPr lang="en-US" sz="4800" dirty="0">
              <a:solidFill>
                <a:schemeClr val="tx1"/>
              </a:solidFill>
            </a:endParaRPr>
          </a:p>
          <a:p>
            <a:pPr>
              <a:buClr>
                <a:schemeClr val="tx1"/>
              </a:buClr>
            </a:pPr>
            <a:r>
              <a:rPr lang="en-US" sz="4800" kern="0" dirty="0">
                <a:solidFill>
                  <a:schemeClr val="tx1"/>
                </a:solidFill>
                <a:ea typeface="+mn-lt"/>
                <a:cs typeface="+mn-lt"/>
              </a:rPr>
              <a:t>Schedule a follow-up appointment to fill in the remaining gaps.</a:t>
            </a:r>
            <a:endParaRPr lang="en-US" sz="4800" dirty="0">
              <a:solidFill>
                <a:schemeClr val="tx1"/>
              </a:solidFill>
              <a:ea typeface="+mn-lt"/>
              <a:cs typeface="+mn-lt"/>
            </a:endParaRPr>
          </a:p>
          <a:p>
            <a:endParaRPr lang="en-US" sz="4800" kern="0" dirty="0">
              <a:solidFill>
                <a:schemeClr val="tx1"/>
              </a:solidFill>
              <a:ea typeface="Verdana"/>
              <a:cs typeface="Roboto Light"/>
            </a:endParaRPr>
          </a:p>
          <a:p>
            <a:endParaRPr lang="en-US" sz="4800" kern="0" dirty="0">
              <a:solidFill>
                <a:schemeClr val="tx1"/>
              </a:solidFill>
              <a:ea typeface="Verdana"/>
            </a:endParaRPr>
          </a:p>
          <a:p>
            <a:pPr>
              <a:buNone/>
            </a:pPr>
            <a:endParaRPr lang="en-US" sz="4800" kern="0" dirty="0">
              <a:solidFill>
                <a:schemeClr val="tx1"/>
              </a:solidFill>
              <a:ea typeface="Verdana"/>
              <a:cs typeface="Roboto Light"/>
            </a:endParaRPr>
          </a:p>
        </p:txBody>
      </p:sp>
      <p:sp>
        <p:nvSpPr>
          <p:cNvPr id="2" name="Rectangle 2">
            <a:extLst>
              <a:ext uri="{FF2B5EF4-FFF2-40B4-BE49-F238E27FC236}">
                <a16:creationId xmlns:a16="http://schemas.microsoft.com/office/drawing/2014/main" id="{8607D2F0-BF23-BD80-AE23-F6E340A814C6}"/>
              </a:ext>
            </a:extLst>
          </p:cNvPr>
          <p:cNvSpPr>
            <a:spLocks noGrp="1" noChangeArrowheads="1"/>
          </p:cNvSpPr>
          <p:nvPr>
            <p:ph type="title"/>
          </p:nvPr>
        </p:nvSpPr>
        <p:spPr>
          <a:xfrm>
            <a:off x="609600" y="762000"/>
            <a:ext cx="10058400" cy="1210588"/>
          </a:xfrm>
        </p:spPr>
        <p:txBody>
          <a:bodyPr/>
          <a:lstStyle/>
          <a:p>
            <a:r>
              <a:rPr lang="en-US" sz="8000" dirty="0"/>
              <a:t>Summary tips</a:t>
            </a:r>
          </a:p>
        </p:txBody>
      </p:sp>
    </p:spTree>
    <p:extLst>
      <p:ext uri="{BB962C8B-B14F-4D97-AF65-F5344CB8AC3E}">
        <p14:creationId xmlns:p14="http://schemas.microsoft.com/office/powerpoint/2010/main" val="252365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3411-BA9A-64DE-F22E-16ABE6533F12}"/>
            </a:ext>
          </a:extLst>
        </p:cNvPr>
        <p:cNvGrpSpPr/>
        <p:nvPr/>
      </p:nvGrpSpPr>
      <p:grpSpPr>
        <a:xfrm>
          <a:off x="0" y="0"/>
          <a:ext cx="0" cy="0"/>
          <a:chOff x="0" y="0"/>
          <a:chExt cx="0" cy="0"/>
        </a:xfrm>
      </p:grpSpPr>
      <p:pic>
        <p:nvPicPr>
          <p:cNvPr id="8" name="Picture Placeholder 7" descr="A person in a pharmacy">
            <a:extLst>
              <a:ext uri="{FF2B5EF4-FFF2-40B4-BE49-F238E27FC236}">
                <a16:creationId xmlns:a16="http://schemas.microsoft.com/office/drawing/2014/main" id="{F092DE55-F5E4-65AA-D62C-611B259BA2A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7744" b="7744"/>
          <a:stretch>
            <a:fillRect/>
          </a:stretch>
        </p:blipFill>
        <p:spPr/>
      </p:pic>
      <p:sp>
        <p:nvSpPr>
          <p:cNvPr id="7" name="Rectangle 12">
            <a:extLst>
              <a:ext uri="{FF2B5EF4-FFF2-40B4-BE49-F238E27FC236}">
                <a16:creationId xmlns:a16="http://schemas.microsoft.com/office/drawing/2014/main" id="{34CA6418-EE17-E1E9-CC3C-6712847A3D92}"/>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latin typeface="Poppins Black" pitchFamily="2" charset="77"/>
              </a:rPr>
              <a:t> </a:t>
            </a:r>
            <a:endParaRPr lang="ru-RU" dirty="0">
              <a:latin typeface="Roboto Light" panose="02000000000000000000" pitchFamily="2" charset="0"/>
            </a:endParaRPr>
          </a:p>
        </p:txBody>
      </p:sp>
      <p:sp>
        <p:nvSpPr>
          <p:cNvPr id="3" name="Title 2">
            <a:extLst>
              <a:ext uri="{FF2B5EF4-FFF2-40B4-BE49-F238E27FC236}">
                <a16:creationId xmlns:a16="http://schemas.microsoft.com/office/drawing/2014/main" id="{D4078069-FA13-AE99-2539-CCC7ACCE1AEB}"/>
              </a:ext>
            </a:extLst>
          </p:cNvPr>
          <p:cNvSpPr>
            <a:spLocks noGrp="1"/>
          </p:cNvSpPr>
          <p:nvPr>
            <p:ph type="title"/>
          </p:nvPr>
        </p:nvSpPr>
        <p:spPr>
          <a:xfrm>
            <a:off x="280416" y="11277600"/>
            <a:ext cx="11887200" cy="2318583"/>
          </a:xfrm>
        </p:spPr>
        <p:txBody>
          <a:bodyPr/>
          <a:lstStyle/>
          <a:p>
            <a:r>
              <a:rPr lang="en-US" sz="8000" dirty="0">
                <a:cs typeface="Poppins"/>
              </a:rPr>
              <a:t>5.5 Local Language</a:t>
            </a:r>
          </a:p>
        </p:txBody>
      </p:sp>
    </p:spTree>
    <p:extLst>
      <p:ext uri="{BB962C8B-B14F-4D97-AF65-F5344CB8AC3E}">
        <p14:creationId xmlns:p14="http://schemas.microsoft.com/office/powerpoint/2010/main" val="3392239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6B6B64F-71CE-8494-265B-370E54F75AF1}"/>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E2F73F44-BA22-2F0F-4A08-782173169454}"/>
              </a:ext>
            </a:extLst>
          </p:cNvPr>
          <p:cNvSpPr txBox="1">
            <a:spLocks/>
          </p:cNvSpPr>
          <p:nvPr/>
        </p:nvSpPr>
        <p:spPr bwMode="auto">
          <a:xfrm>
            <a:off x="381000" y="225899"/>
            <a:ext cx="18288000" cy="18648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eaLnBrk="0" hangingPunct="0">
              <a:defRPr/>
            </a:pPr>
            <a:r>
              <a:rPr lang="fr-FR" sz="8000" b="1" kern="0" dirty="0">
                <a:latin typeface="+mj-lt"/>
              </a:rPr>
              <a:t>TRAINER NOTES</a:t>
            </a:r>
            <a:endParaRPr lang="en-US" sz="8000" b="1" kern="0" dirty="0">
              <a:latin typeface="+mj-lt"/>
            </a:endParaRPr>
          </a:p>
        </p:txBody>
      </p:sp>
      <p:sp>
        <p:nvSpPr>
          <p:cNvPr id="5" name="TextBox 4">
            <a:extLst>
              <a:ext uri="{FF2B5EF4-FFF2-40B4-BE49-F238E27FC236}">
                <a16:creationId xmlns:a16="http://schemas.microsoft.com/office/drawing/2014/main" id="{40D9478A-60AC-3739-BD13-A6253347BD81}"/>
              </a:ext>
            </a:extLst>
          </p:cNvPr>
          <p:cNvSpPr txBox="1"/>
          <p:nvPr/>
        </p:nvSpPr>
        <p:spPr>
          <a:xfrm>
            <a:off x="609600" y="1752600"/>
            <a:ext cx="21793200" cy="2163669"/>
          </a:xfrm>
          <a:prstGeom prst="rect">
            <a:avLst/>
          </a:prstGeom>
          <a:noFill/>
        </p:spPr>
        <p:txBody>
          <a:bodyPr wrap="square">
            <a:spAutoFit/>
          </a:bodyPr>
          <a:lstStyle/>
          <a:p>
            <a:pPr>
              <a:lnSpc>
                <a:spcPct val="90000"/>
              </a:lnSpc>
              <a:spcBef>
                <a:spcPts val="100"/>
              </a:spcBef>
              <a:spcAft>
                <a:spcPts val="500"/>
              </a:spcAft>
            </a:pPr>
            <a:r>
              <a:rPr lang="en-US" sz="4800" b="1" dirty="0">
                <a:ea typeface="+mj-ea"/>
                <a:cs typeface="+mj-cs"/>
              </a:rPr>
              <a:t>Objective:</a:t>
            </a:r>
          </a:p>
          <a:p>
            <a:pPr>
              <a:lnSpc>
                <a:spcPct val="90000"/>
              </a:lnSpc>
              <a:spcBef>
                <a:spcPts val="100"/>
              </a:spcBef>
              <a:spcAft>
                <a:spcPts val="500"/>
              </a:spcAft>
            </a:pPr>
            <a:r>
              <a:rPr lang="en-US" sz="4800" dirty="0"/>
              <a:t>Ensure data collectors can explain the study and ask questions clearly using local language when needed, while maintaining accuracy and neutrality in wording.</a:t>
            </a:r>
          </a:p>
        </p:txBody>
      </p:sp>
      <p:sp>
        <p:nvSpPr>
          <p:cNvPr id="8" name="TextBox 7">
            <a:extLst>
              <a:ext uri="{FF2B5EF4-FFF2-40B4-BE49-F238E27FC236}">
                <a16:creationId xmlns:a16="http://schemas.microsoft.com/office/drawing/2014/main" id="{43289ECC-5701-3418-0F80-7C833DCD9971}"/>
              </a:ext>
            </a:extLst>
          </p:cNvPr>
          <p:cNvSpPr txBox="1"/>
          <p:nvPr/>
        </p:nvSpPr>
        <p:spPr>
          <a:xfrm>
            <a:off x="609600" y="4191000"/>
            <a:ext cx="22707600" cy="9042475"/>
          </a:xfrm>
          <a:prstGeom prst="rect">
            <a:avLst/>
          </a:prstGeom>
          <a:noFill/>
        </p:spPr>
        <p:txBody>
          <a:bodyPr wrap="square">
            <a:spAutoFit/>
          </a:bodyPr>
          <a:lstStyle/>
          <a:p>
            <a:pPr>
              <a:lnSpc>
                <a:spcPct val="90000"/>
              </a:lnSpc>
              <a:spcBef>
                <a:spcPts val="100"/>
              </a:spcBef>
              <a:spcAft>
                <a:spcPts val="500"/>
              </a:spcAft>
              <a:buNone/>
            </a:pPr>
            <a:r>
              <a:rPr lang="en-US" sz="4800" b="1" dirty="0">
                <a:ea typeface="+mj-ea"/>
                <a:cs typeface="+mj-cs"/>
              </a:rPr>
              <a:t>Prompts &amp; Answers:</a:t>
            </a:r>
            <a:endParaRPr lang="en-US" sz="4800" dirty="0">
              <a:ea typeface="+mj-ea"/>
              <a:cs typeface="+mj-cs"/>
            </a:endParaRPr>
          </a:p>
          <a:p>
            <a:pPr marL="571500" indent="-571500">
              <a:lnSpc>
                <a:spcPct val="90000"/>
              </a:lnSpc>
              <a:spcBef>
                <a:spcPts val="100"/>
              </a:spcBef>
              <a:spcAft>
                <a:spcPts val="500"/>
              </a:spcAft>
              <a:buFont typeface="Arial" panose="020B0604020202020204" pitchFamily="34" charset="0"/>
              <a:buChar char="•"/>
            </a:pPr>
            <a:r>
              <a:rPr lang="en-US" sz="4800" i="1" dirty="0"/>
              <a:t>Why is local language important?</a:t>
            </a:r>
            <a:br>
              <a:rPr lang="en-US" sz="4800" i="1" dirty="0"/>
            </a:br>
            <a:r>
              <a:rPr lang="en-US" sz="4800" i="1" dirty="0">
                <a:sym typeface="Wingdings" panose="05000000000000000000" pitchFamily="2" charset="2"/>
              </a:rPr>
              <a:t></a:t>
            </a:r>
            <a:r>
              <a:rPr lang="en-US" sz="4800" i="1" dirty="0"/>
              <a:t> Helps providers understand the questions clearly</a:t>
            </a:r>
            <a:br>
              <a:rPr lang="en-US" sz="4800" i="1" dirty="0"/>
            </a:br>
            <a:r>
              <a:rPr lang="en-US" sz="4800" i="1" dirty="0">
                <a:sym typeface="Wingdings" panose="05000000000000000000" pitchFamily="2" charset="2"/>
              </a:rPr>
              <a:t></a:t>
            </a:r>
            <a:r>
              <a:rPr lang="en-US" sz="4800" i="1" dirty="0"/>
              <a:t> Builds trust and encourages full participation</a:t>
            </a:r>
            <a:endParaRPr lang="en-US" sz="4800" dirty="0"/>
          </a:p>
          <a:p>
            <a:pPr marL="571500" indent="-571500">
              <a:lnSpc>
                <a:spcPct val="90000"/>
              </a:lnSpc>
              <a:spcBef>
                <a:spcPts val="100"/>
              </a:spcBef>
              <a:spcAft>
                <a:spcPts val="500"/>
              </a:spcAft>
              <a:buFont typeface="Arial" panose="020B0604020202020204" pitchFamily="34" charset="0"/>
              <a:buChar char="•"/>
            </a:pPr>
            <a:r>
              <a:rPr lang="en-US" sz="4800" i="1" dirty="0"/>
              <a:t>Can I translate questions freely?</a:t>
            </a:r>
            <a:br>
              <a:rPr lang="en-US" sz="4800" i="1" dirty="0"/>
            </a:br>
            <a:r>
              <a:rPr lang="en-US" sz="4800" i="1" dirty="0">
                <a:sym typeface="Wingdings" panose="05000000000000000000" pitchFamily="2" charset="2"/>
              </a:rPr>
              <a:t></a:t>
            </a:r>
            <a:r>
              <a:rPr lang="en-US" sz="4800" i="1" dirty="0"/>
              <a:t> No - always use the agreed translations or pre-approved terminology</a:t>
            </a:r>
            <a:br>
              <a:rPr lang="en-US" sz="4800" i="1" dirty="0"/>
            </a:br>
            <a:r>
              <a:rPr lang="en-US" sz="4800" i="1" dirty="0">
                <a:sym typeface="Wingdings" panose="05000000000000000000" pitchFamily="2" charset="2"/>
              </a:rPr>
              <a:t></a:t>
            </a:r>
            <a:r>
              <a:rPr lang="en-US" sz="4800" i="1" dirty="0"/>
              <a:t> Translating incorrectly may change the meaning of the question</a:t>
            </a:r>
            <a:endParaRPr lang="en-US" sz="4800" dirty="0"/>
          </a:p>
          <a:p>
            <a:pPr marL="571500" indent="-571500">
              <a:lnSpc>
                <a:spcPct val="90000"/>
              </a:lnSpc>
              <a:spcBef>
                <a:spcPts val="100"/>
              </a:spcBef>
              <a:spcAft>
                <a:spcPts val="500"/>
              </a:spcAft>
              <a:buFont typeface="Arial" panose="020B0604020202020204" pitchFamily="34" charset="0"/>
              <a:buChar char="•"/>
            </a:pPr>
            <a:r>
              <a:rPr lang="en-US" sz="4800" i="1" dirty="0"/>
              <a:t>What if a word doesn’t translate directly?</a:t>
            </a:r>
            <a:br>
              <a:rPr lang="en-US" sz="4800" i="1" dirty="0"/>
            </a:br>
            <a:r>
              <a:rPr lang="en-US" sz="4800" i="1" dirty="0">
                <a:sym typeface="Wingdings" panose="05000000000000000000" pitchFamily="2" charset="2"/>
              </a:rPr>
              <a:t></a:t>
            </a:r>
            <a:r>
              <a:rPr lang="en-US" sz="4800" i="1" dirty="0"/>
              <a:t> Use an agreed phrase or explain using clear, simple terms</a:t>
            </a:r>
            <a:br>
              <a:rPr lang="en-US" sz="4800" i="1" dirty="0"/>
            </a:br>
            <a:r>
              <a:rPr lang="en-US" sz="4800" i="1" dirty="0">
                <a:sym typeface="Wingdings" panose="05000000000000000000" pitchFamily="2" charset="2"/>
              </a:rPr>
              <a:t></a:t>
            </a:r>
            <a:r>
              <a:rPr lang="en-US" sz="4800" i="1" dirty="0"/>
              <a:t> Ask the field team supervisor or refer to the language discussion sheet</a:t>
            </a:r>
            <a:endParaRPr lang="en-US" sz="4800" dirty="0"/>
          </a:p>
          <a:p>
            <a:pPr marL="571500" indent="-571500">
              <a:lnSpc>
                <a:spcPct val="90000"/>
              </a:lnSpc>
              <a:spcBef>
                <a:spcPts val="100"/>
              </a:spcBef>
              <a:spcAft>
                <a:spcPts val="500"/>
              </a:spcAft>
              <a:buFont typeface="Arial" panose="020B0604020202020204" pitchFamily="34" charset="0"/>
              <a:buChar char="•"/>
            </a:pPr>
            <a:r>
              <a:rPr lang="en-US" sz="4800" i="1" dirty="0"/>
              <a:t>What if the provider responds in a different dialect?</a:t>
            </a:r>
            <a:br>
              <a:rPr lang="en-US" sz="4800" i="1" dirty="0"/>
            </a:br>
            <a:r>
              <a:rPr lang="en-US" sz="4800" i="1" dirty="0">
                <a:sym typeface="Wingdings" panose="05000000000000000000" pitchFamily="2" charset="2"/>
              </a:rPr>
              <a:t></a:t>
            </a:r>
            <a:r>
              <a:rPr lang="en-US" sz="4800" i="1" dirty="0"/>
              <a:t> Ask for clarification</a:t>
            </a:r>
            <a:br>
              <a:rPr lang="en-US" sz="4800" i="1" dirty="0"/>
            </a:br>
            <a:r>
              <a:rPr lang="en-US" sz="4800" i="1" dirty="0">
                <a:sym typeface="Wingdings" panose="05000000000000000000" pitchFamily="2" charset="2"/>
              </a:rPr>
              <a:t></a:t>
            </a:r>
            <a:r>
              <a:rPr lang="en-US" sz="4800" i="1" dirty="0"/>
              <a:t> Record the answer accurately, then write a comment if needed</a:t>
            </a:r>
            <a:endParaRPr lang="en-US" sz="4800" dirty="0"/>
          </a:p>
        </p:txBody>
      </p:sp>
    </p:spTree>
    <p:extLst>
      <p:ext uri="{BB962C8B-B14F-4D97-AF65-F5344CB8AC3E}">
        <p14:creationId xmlns:p14="http://schemas.microsoft.com/office/powerpoint/2010/main" val="14542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0" y="152400"/>
            <a:ext cx="22860000" cy="2482906"/>
          </a:xfrm>
        </p:spPr>
        <p:txBody>
          <a:bodyPr/>
          <a:lstStyle/>
          <a:p>
            <a:r>
              <a:rPr lang="fr-FR" sz="8000" dirty="0"/>
              <a:t>Review of technical terms you need to be able to explain in the local language</a:t>
            </a:r>
          </a:p>
        </p:txBody>
      </p:sp>
      <p:sp>
        <p:nvSpPr>
          <p:cNvPr id="13315" name="Content Placeholder 2"/>
          <p:cNvSpPr>
            <a:spLocks noGrp="1"/>
          </p:cNvSpPr>
          <p:nvPr>
            <p:ph type="body" idx="10"/>
          </p:nvPr>
        </p:nvSpPr>
        <p:spPr>
          <a:xfrm>
            <a:off x="457201" y="2819400"/>
            <a:ext cx="19354800" cy="11141512"/>
          </a:xfrm>
        </p:spPr>
        <p:txBody>
          <a:bodyPr/>
          <a:lstStyle/>
          <a:p>
            <a:pPr>
              <a:spcBef>
                <a:spcPts val="100"/>
              </a:spcBef>
              <a:spcAft>
                <a:spcPts val="500"/>
              </a:spcAft>
            </a:pPr>
            <a:r>
              <a:rPr lang="fr-FR" sz="4800" dirty="0"/>
              <a:t>e.g. </a:t>
            </a:r>
          </a:p>
          <a:p>
            <a:pPr marL="685800" indent="-685800">
              <a:spcBef>
                <a:spcPts val="100"/>
              </a:spcBef>
              <a:spcAft>
                <a:spcPts val="500"/>
              </a:spcAft>
              <a:buFont typeface="Arial" panose="020B0604020202020204" pitchFamily="34" charset="0"/>
              <a:buChar char="•"/>
            </a:pPr>
            <a:r>
              <a:rPr lang="fr-FR" sz="4800" dirty="0" err="1"/>
              <a:t>Antimalarial</a:t>
            </a:r>
            <a:endParaRPr lang="fr-FR" sz="4800" dirty="0"/>
          </a:p>
          <a:p>
            <a:pPr>
              <a:spcBef>
                <a:spcPts val="100"/>
              </a:spcBef>
              <a:spcAft>
                <a:spcPts val="500"/>
              </a:spcAft>
            </a:pPr>
            <a:endParaRPr lang="fr-FR" sz="4800" dirty="0"/>
          </a:p>
          <a:p>
            <a:pPr marL="685800" indent="-685800">
              <a:spcBef>
                <a:spcPts val="100"/>
              </a:spcBef>
              <a:spcAft>
                <a:spcPts val="500"/>
              </a:spcAft>
              <a:buFont typeface="Arial" panose="020B0604020202020204" pitchFamily="34" charset="0"/>
              <a:buChar char="•"/>
            </a:pPr>
            <a:r>
              <a:rPr lang="fr-FR" sz="4800" dirty="0"/>
              <a:t>Microscopic malaria test</a:t>
            </a:r>
          </a:p>
          <a:p>
            <a:pPr>
              <a:spcBef>
                <a:spcPts val="100"/>
              </a:spcBef>
              <a:spcAft>
                <a:spcPts val="500"/>
              </a:spcAft>
            </a:pPr>
            <a:endParaRPr lang="fr-FR" sz="4800" dirty="0"/>
          </a:p>
          <a:p>
            <a:pPr marL="685800" indent="-685800">
              <a:spcBef>
                <a:spcPts val="100"/>
              </a:spcBef>
              <a:spcAft>
                <a:spcPts val="500"/>
              </a:spcAft>
              <a:buFont typeface="Arial" panose="020B0604020202020204" pitchFamily="34" charset="0"/>
              <a:buChar char="•"/>
            </a:pPr>
            <a:r>
              <a:rPr lang="fr-FR" sz="4800" dirty="0"/>
              <a:t>Malaria/RDT test kits</a:t>
            </a:r>
          </a:p>
          <a:p>
            <a:pPr>
              <a:spcBef>
                <a:spcPts val="100"/>
              </a:spcBef>
              <a:spcAft>
                <a:spcPts val="500"/>
              </a:spcAft>
            </a:pPr>
            <a:endParaRPr lang="fr-FR" sz="4800" dirty="0"/>
          </a:p>
          <a:p>
            <a:pPr marL="685800" indent="-685800">
              <a:spcBef>
                <a:spcPts val="100"/>
              </a:spcBef>
              <a:spcAft>
                <a:spcPts val="500"/>
              </a:spcAft>
              <a:buFont typeface="Arial" panose="020B0604020202020204" pitchFamily="34" charset="0"/>
              <a:buChar char="•"/>
            </a:pPr>
            <a:r>
              <a:rPr lang="fr-FR" sz="4800" dirty="0"/>
              <a:t>Simple/</a:t>
            </a:r>
            <a:r>
              <a:rPr lang="fr-FR" sz="4800" dirty="0" err="1"/>
              <a:t>severe</a:t>
            </a:r>
            <a:r>
              <a:rPr lang="fr-FR" sz="4800" dirty="0"/>
              <a:t> malaria</a:t>
            </a:r>
          </a:p>
          <a:p>
            <a:pPr>
              <a:spcBef>
                <a:spcPts val="100"/>
              </a:spcBef>
              <a:spcAft>
                <a:spcPts val="500"/>
              </a:spcAft>
            </a:pPr>
            <a:endParaRPr lang="fr-FR" sz="4800" dirty="0"/>
          </a:p>
          <a:p>
            <a:pPr marL="685800" indent="-685800">
              <a:spcBef>
                <a:spcPts val="100"/>
              </a:spcBef>
              <a:spcAft>
                <a:spcPts val="500"/>
              </a:spcAft>
              <a:buFont typeface="Arial" panose="020B0604020202020204" pitchFamily="34" charset="0"/>
              <a:buChar char="•"/>
            </a:pPr>
            <a:r>
              <a:rPr lang="fr-FR" sz="4800" dirty="0"/>
              <a:t>First-line treatment for malaria</a:t>
            </a:r>
          </a:p>
          <a:p>
            <a:pPr>
              <a:spcBef>
                <a:spcPts val="100"/>
              </a:spcBef>
              <a:spcAft>
                <a:spcPts val="500"/>
              </a:spcAft>
            </a:pPr>
            <a:endParaRPr lang="fr-FR" sz="4800" dirty="0"/>
          </a:p>
          <a:p>
            <a:pPr marL="685800" indent="-685800">
              <a:spcBef>
                <a:spcPts val="100"/>
              </a:spcBef>
              <a:spcAft>
                <a:spcPts val="500"/>
              </a:spcAft>
              <a:buFont typeface="Arial" panose="020B0604020202020204" pitchFamily="34" charset="0"/>
              <a:buChar char="•"/>
            </a:pPr>
            <a:r>
              <a:rPr lang="fr-FR" sz="4800" dirty="0"/>
              <a:t>The most effective </a:t>
            </a:r>
            <a:r>
              <a:rPr lang="fr-FR" sz="4800" dirty="0" err="1"/>
              <a:t>antimalarial</a:t>
            </a:r>
            <a:endParaRPr lang="fr-FR" sz="4800" dirty="0"/>
          </a:p>
          <a:p>
            <a:pPr>
              <a:spcBef>
                <a:spcPts val="100"/>
              </a:spcBef>
              <a:spcAft>
                <a:spcPts val="500"/>
              </a:spcAft>
            </a:pPr>
            <a:endParaRPr lang="fr-FR" sz="4800" dirty="0"/>
          </a:p>
          <a:p>
            <a:pPr marL="685800" indent="-685800">
              <a:spcBef>
                <a:spcPts val="100"/>
              </a:spcBef>
              <a:spcAft>
                <a:spcPts val="500"/>
              </a:spcAft>
              <a:buFont typeface="Arial" panose="020B0604020202020204" pitchFamily="34" charset="0"/>
              <a:buChar char="•"/>
            </a:pPr>
            <a:r>
              <a:rPr lang="fr-FR" sz="4800" dirty="0"/>
              <a:t>Health qualification (diploma, certificate, etc.)</a:t>
            </a:r>
          </a:p>
          <a:p>
            <a:pPr marL="457200" indent="-457200">
              <a:spcBef>
                <a:spcPts val="100"/>
              </a:spcBef>
              <a:spcAft>
                <a:spcPts val="500"/>
              </a:spcAft>
              <a:buFont typeface="Arial" panose="020B0604020202020204" pitchFamily="34" charset="0"/>
              <a:buChar char="•"/>
            </a:pPr>
            <a:endParaRPr lang="fr-FR" sz="4800" dirty="0"/>
          </a:p>
        </p:txBody>
      </p:sp>
      <p:sp>
        <p:nvSpPr>
          <p:cNvPr id="2" name="Rectangle: Rounded Corners 1">
            <a:extLst>
              <a:ext uri="{FF2B5EF4-FFF2-40B4-BE49-F238E27FC236}">
                <a16:creationId xmlns:a16="http://schemas.microsoft.com/office/drawing/2014/main" id="{8ECAED82-2A6E-D8FA-1255-2F1E040DBDB6}"/>
              </a:ext>
            </a:extLst>
          </p:cNvPr>
          <p:cNvSpPr/>
          <p:nvPr/>
        </p:nvSpPr>
        <p:spPr>
          <a:xfrm>
            <a:off x="12801600" y="4038600"/>
            <a:ext cx="9067800" cy="65532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
              </a:spcBef>
              <a:spcAft>
                <a:spcPts val="500"/>
              </a:spcAft>
            </a:pPr>
            <a:r>
              <a:rPr lang="en-US" sz="4800" b="1" dirty="0"/>
              <a:t>What are local translations for these key words?</a:t>
            </a:r>
          </a:p>
          <a:p>
            <a:pPr algn="ctr">
              <a:lnSpc>
                <a:spcPct val="90000"/>
              </a:lnSpc>
              <a:spcBef>
                <a:spcPts val="100"/>
              </a:spcBef>
              <a:spcAft>
                <a:spcPts val="500"/>
              </a:spcAft>
            </a:pPr>
            <a:endParaRPr lang="en-US" sz="4800" b="1" dirty="0"/>
          </a:p>
          <a:p>
            <a:pPr algn="ctr">
              <a:lnSpc>
                <a:spcPct val="90000"/>
              </a:lnSpc>
              <a:spcBef>
                <a:spcPts val="100"/>
              </a:spcBef>
              <a:spcAft>
                <a:spcPts val="500"/>
              </a:spcAft>
            </a:pPr>
            <a:r>
              <a:rPr lang="en-US" sz="4800" b="1" dirty="0"/>
              <a:t>What other terms are key for this study?</a:t>
            </a:r>
          </a:p>
        </p:txBody>
      </p:sp>
    </p:spTree>
    <p:extLst>
      <p:ext uri="{BB962C8B-B14F-4D97-AF65-F5344CB8AC3E}">
        <p14:creationId xmlns:p14="http://schemas.microsoft.com/office/powerpoint/2010/main" val="352813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31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5">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315">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315">
                                            <p:txEl>
                                              <p:pRg st="11" end="1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331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76703-A232-5837-B664-378CDB8C8238}"/>
              </a:ext>
            </a:extLst>
          </p:cNvPr>
          <p:cNvSpPr>
            <a:spLocks noGrp="1"/>
          </p:cNvSpPr>
          <p:nvPr>
            <p:ph type="ctrTitle" idx="4294967295"/>
          </p:nvPr>
        </p:nvSpPr>
        <p:spPr>
          <a:xfrm>
            <a:off x="609600" y="685800"/>
            <a:ext cx="20726400" cy="1211263"/>
          </a:xfrm>
        </p:spPr>
        <p:txBody>
          <a:bodyPr/>
          <a:lstStyle/>
          <a:p>
            <a:r>
              <a:rPr lang="en-US" sz="8000" dirty="0"/>
              <a:t>Working groups</a:t>
            </a:r>
          </a:p>
        </p:txBody>
      </p:sp>
      <p:sp>
        <p:nvSpPr>
          <p:cNvPr id="3" name="Subtitle 2">
            <a:extLst>
              <a:ext uri="{FF2B5EF4-FFF2-40B4-BE49-F238E27FC236}">
                <a16:creationId xmlns:a16="http://schemas.microsoft.com/office/drawing/2014/main" id="{0902D02A-BCD8-B85C-331E-BCC4204AA50F}"/>
              </a:ext>
            </a:extLst>
          </p:cNvPr>
          <p:cNvSpPr>
            <a:spLocks noGrp="1"/>
          </p:cNvSpPr>
          <p:nvPr>
            <p:ph type="subTitle" idx="4294967295"/>
          </p:nvPr>
        </p:nvSpPr>
        <p:spPr>
          <a:xfrm>
            <a:off x="609600" y="3200400"/>
            <a:ext cx="23774400" cy="5872377"/>
          </a:xfrm>
        </p:spPr>
        <p:txBody>
          <a:bodyPr vert="horz" wrap="square" lIns="91440" tIns="45720" rIns="91440" bIns="45720" rtlCol="0" anchor="t">
            <a:spAutoFit/>
          </a:bodyPr>
          <a:lstStyle/>
          <a:p>
            <a:pPr marL="0" indent="0" algn="l">
              <a:spcBef>
                <a:spcPts val="100"/>
              </a:spcBef>
              <a:spcAft>
                <a:spcPts val="500"/>
              </a:spcAft>
              <a:buNone/>
            </a:pPr>
            <a:r>
              <a:rPr lang="en-US" sz="4800" dirty="0">
                <a:ea typeface="Roboto Light"/>
                <a:cs typeface="Poppins Light"/>
              </a:rPr>
              <a:t>In groups, review the questionnaire together and discuss translations, potential challenges </a:t>
            </a:r>
          </a:p>
          <a:p>
            <a:pPr marL="457200" indent="-457200" algn="l">
              <a:spcBef>
                <a:spcPts val="100"/>
              </a:spcBef>
              <a:spcAft>
                <a:spcPts val="500"/>
              </a:spcAft>
              <a:buFont typeface="Arial" panose="020B0604020202020204" pitchFamily="34" charset="0"/>
              <a:buChar char="•"/>
            </a:pPr>
            <a:endParaRPr lang="en-US" sz="4800" dirty="0">
              <a:ea typeface="Roboto Light"/>
              <a:cs typeface="Poppins Light"/>
            </a:endParaRPr>
          </a:p>
          <a:p>
            <a:pPr marL="1371600" lvl="1" indent="-457200" algn="l">
              <a:spcBef>
                <a:spcPts val="100"/>
              </a:spcBef>
              <a:spcAft>
                <a:spcPts val="500"/>
              </a:spcAft>
              <a:buFont typeface="Arial" panose="020B0604020202020204" pitchFamily="34" charset="0"/>
              <a:buChar char="•"/>
            </a:pPr>
            <a:r>
              <a:rPr lang="en-US" sz="4800" dirty="0">
                <a:ea typeface="Roboto Light"/>
                <a:cs typeface="Poppins Light"/>
              </a:rPr>
              <a:t>15 minutes </a:t>
            </a:r>
            <a:endParaRPr lang="en-US" sz="4800" dirty="0"/>
          </a:p>
          <a:p>
            <a:pPr marL="457200" indent="-457200" algn="l">
              <a:spcBef>
                <a:spcPts val="100"/>
              </a:spcBef>
              <a:spcAft>
                <a:spcPts val="500"/>
              </a:spcAft>
              <a:buFont typeface="Arial" panose="020B0604020202020204" pitchFamily="34" charset="0"/>
              <a:buChar char="•"/>
            </a:pPr>
            <a:endParaRPr lang="en-US" sz="4800" dirty="0"/>
          </a:p>
          <a:p>
            <a:pPr marL="0" indent="0" algn="l">
              <a:spcBef>
                <a:spcPts val="100"/>
              </a:spcBef>
              <a:spcAft>
                <a:spcPts val="500"/>
              </a:spcAft>
              <a:buNone/>
            </a:pPr>
            <a:r>
              <a:rPr lang="en-US" sz="4800" dirty="0">
                <a:ea typeface="Roboto Light"/>
                <a:cs typeface="Poppins Light"/>
              </a:rPr>
              <a:t>We will close with a brief summary from each group and discussion. </a:t>
            </a:r>
          </a:p>
          <a:p>
            <a:pPr marL="457200" indent="-457200" algn="l">
              <a:spcBef>
                <a:spcPts val="100"/>
              </a:spcBef>
              <a:spcAft>
                <a:spcPts val="500"/>
              </a:spcAft>
              <a:buFont typeface="Arial" panose="020B0604020202020204" pitchFamily="34" charset="0"/>
              <a:buChar char="•"/>
            </a:pPr>
            <a:endParaRPr lang="en-US" sz="4800" dirty="0">
              <a:ea typeface="Roboto Light"/>
              <a:cs typeface="Poppins Light"/>
            </a:endParaRPr>
          </a:p>
          <a:p>
            <a:pPr marL="1371600" lvl="1" indent="-457200" algn="l">
              <a:spcBef>
                <a:spcPts val="100"/>
              </a:spcBef>
              <a:spcAft>
                <a:spcPts val="500"/>
              </a:spcAft>
              <a:buFont typeface="Arial" panose="020B0604020202020204" pitchFamily="34" charset="0"/>
              <a:buChar char="•"/>
            </a:pPr>
            <a:r>
              <a:rPr lang="en-US" sz="4800" dirty="0">
                <a:ea typeface="Roboto Light"/>
                <a:cs typeface="Poppins Light"/>
              </a:rPr>
              <a:t>15 minutes </a:t>
            </a:r>
            <a:endParaRPr lang="en-US" sz="4800" dirty="0"/>
          </a:p>
        </p:txBody>
      </p:sp>
    </p:spTree>
    <p:extLst>
      <p:ext uri="{BB962C8B-B14F-4D97-AF65-F5344CB8AC3E}">
        <p14:creationId xmlns:p14="http://schemas.microsoft.com/office/powerpoint/2010/main" val="15888892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45C06212-3F86-3449-8FD6-BB4A92D88BC3}"/>
              </a:ext>
            </a:extLst>
          </p:cNvPr>
          <p:cNvPicPr>
            <a:picLocks noGrp="1" noChangeAspect="1"/>
          </p:cNvPicPr>
          <p:nvPr>
            <p:ph type="pic" idx="1"/>
          </p:nvPr>
        </p:nvPicPr>
        <p:blipFill>
          <a:blip r:embed="rId3" cstate="print">
            <a:extLst>
              <a:ext uri="{28A0092B-C50C-407E-A947-70E740481C1C}">
                <a14:useLocalDpi xmlns:a14="http://schemas.microsoft.com/office/drawing/2010/main"/>
              </a:ext>
            </a:extLst>
          </a:blip>
          <a:srcRect/>
          <a:stretch/>
        </p:blipFill>
        <p:spPr>
          <a:xfrm flipH="1">
            <a:off x="13855" y="-21771"/>
            <a:ext cx="24370145" cy="13716000"/>
          </a:xfrm>
        </p:spPr>
      </p:pic>
      <p:sp>
        <p:nvSpPr>
          <p:cNvPr id="7" name="Rectangle 12">
            <a:extLst>
              <a:ext uri="{FF2B5EF4-FFF2-40B4-BE49-F238E27FC236}">
                <a16:creationId xmlns:a16="http://schemas.microsoft.com/office/drawing/2014/main" id="{E08065B8-8666-5D4B-BF86-E6A99AB19335}"/>
              </a:ext>
            </a:extLst>
          </p:cNvPr>
          <p:cNvSpPr/>
          <p:nvPr/>
        </p:nvSpPr>
        <p:spPr>
          <a:xfrm rot="5400000" flipV="1">
            <a:off x="0" y="0"/>
            <a:ext cx="13716000" cy="137160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3">
              <a:alpha val="7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latin typeface="Poppins Black" pitchFamily="2" charset="77"/>
              </a:rPr>
              <a:t> </a:t>
            </a:r>
            <a:endParaRPr lang="ru-RU" dirty="0">
              <a:latin typeface="Roboto Light" panose="02000000000000000000" pitchFamily="2" charset="0"/>
            </a:endParaRPr>
          </a:p>
        </p:txBody>
      </p:sp>
      <p:sp>
        <p:nvSpPr>
          <p:cNvPr id="3" name="Title 2">
            <a:extLst>
              <a:ext uri="{FF2B5EF4-FFF2-40B4-BE49-F238E27FC236}">
                <a16:creationId xmlns:a16="http://schemas.microsoft.com/office/drawing/2014/main" id="{923D4170-3190-4E41-9295-03B258FAD08F}"/>
              </a:ext>
            </a:extLst>
          </p:cNvPr>
          <p:cNvSpPr>
            <a:spLocks noGrp="1"/>
          </p:cNvSpPr>
          <p:nvPr>
            <p:ph type="title"/>
          </p:nvPr>
        </p:nvSpPr>
        <p:spPr>
          <a:xfrm>
            <a:off x="228600" y="12268200"/>
            <a:ext cx="10058400" cy="1210588"/>
          </a:xfrm>
        </p:spPr>
        <p:txBody>
          <a:bodyPr/>
          <a:lstStyle/>
          <a:p>
            <a:r>
              <a:rPr lang="en-US" sz="8000" dirty="0"/>
              <a:t>Annex</a:t>
            </a:r>
          </a:p>
        </p:txBody>
      </p:sp>
    </p:spTree>
    <p:extLst>
      <p:ext uri="{BB962C8B-B14F-4D97-AF65-F5344CB8AC3E}">
        <p14:creationId xmlns:p14="http://schemas.microsoft.com/office/powerpoint/2010/main" val="1936361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381000" y="609600"/>
            <a:ext cx="21717000" cy="2318583"/>
          </a:xfrm>
        </p:spPr>
        <p:txBody>
          <a:bodyPr/>
          <a:lstStyle/>
          <a:p>
            <a:r>
              <a:rPr lang="fr-BE" sz="8000" noProof="0" dirty="0"/>
              <a:t>At the end of this presentation: </a:t>
            </a:r>
            <a:r>
              <a:rPr lang="fr-BE" sz="8000" b="0" dirty="0"/>
              <a:t>you should be able to: </a:t>
            </a:r>
          </a:p>
        </p:txBody>
      </p:sp>
      <p:sp>
        <p:nvSpPr>
          <p:cNvPr id="7171" name="Content Placeholder 2"/>
          <p:cNvSpPr>
            <a:spLocks noGrp="1"/>
          </p:cNvSpPr>
          <p:nvPr>
            <p:ph type="body" idx="10"/>
          </p:nvPr>
        </p:nvSpPr>
        <p:spPr>
          <a:xfrm>
            <a:off x="381000" y="4343400"/>
            <a:ext cx="20574000" cy="6614118"/>
          </a:xfrm>
        </p:spPr>
        <p:txBody>
          <a:bodyPr/>
          <a:lstStyle/>
          <a:p>
            <a:pPr marL="571500" indent="-571500">
              <a:spcBef>
                <a:spcPts val="100"/>
              </a:spcBef>
              <a:spcAft>
                <a:spcPts val="500"/>
              </a:spcAft>
              <a:buFont typeface="Arial" panose="020B0604020202020204" pitchFamily="34" charset="0"/>
              <a:buChar char="•"/>
            </a:pPr>
            <a:r>
              <a:rPr lang="en-US" sz="4800" dirty="0"/>
              <a:t>Understand the general structure and format of the detailed questionnaire.</a:t>
            </a:r>
          </a:p>
          <a:p>
            <a:pPr>
              <a:spcBef>
                <a:spcPts val="100"/>
              </a:spcBef>
              <a:spcAft>
                <a:spcPts val="500"/>
              </a:spcAft>
            </a:pPr>
            <a:endParaRPr lang="en-US" sz="4800" dirty="0"/>
          </a:p>
          <a:p>
            <a:pPr marL="571500" indent="-571500">
              <a:spcBef>
                <a:spcPts val="100"/>
              </a:spcBef>
              <a:spcAft>
                <a:spcPts val="500"/>
              </a:spcAft>
              <a:buFont typeface="Arial" panose="020B0604020202020204" pitchFamily="34" charset="0"/>
              <a:buChar char="•"/>
            </a:pPr>
            <a:r>
              <a:rPr lang="en-US" sz="4800" dirty="0"/>
              <a:t>Know how to correctly record provider responses.</a:t>
            </a:r>
          </a:p>
          <a:p>
            <a:pPr>
              <a:spcBef>
                <a:spcPts val="100"/>
              </a:spcBef>
              <a:spcAft>
                <a:spcPts val="500"/>
              </a:spcAft>
            </a:pPr>
            <a:endParaRPr lang="en-US" sz="4800" dirty="0"/>
          </a:p>
          <a:p>
            <a:pPr marL="571500" indent="-571500">
              <a:spcBef>
                <a:spcPts val="100"/>
              </a:spcBef>
              <a:spcAft>
                <a:spcPts val="500"/>
              </a:spcAft>
              <a:buFont typeface="Arial" panose="020B0604020202020204" pitchFamily="34" charset="0"/>
              <a:buChar char="•"/>
            </a:pPr>
            <a:r>
              <a:rPr lang="en-US" sz="4800" dirty="0"/>
              <a:t>Understand how to follow </a:t>
            </a:r>
            <a:r>
              <a:rPr lang="en-US" sz="4800" b="1" dirty="0"/>
              <a:t>skip logic programmed in the form.</a:t>
            </a:r>
          </a:p>
          <a:p>
            <a:pPr>
              <a:spcBef>
                <a:spcPts val="100"/>
              </a:spcBef>
              <a:spcAft>
                <a:spcPts val="500"/>
              </a:spcAft>
            </a:pPr>
            <a:endParaRPr lang="en-US" sz="4800" b="1" dirty="0"/>
          </a:p>
          <a:p>
            <a:pPr marL="571500" indent="-571500">
              <a:spcBef>
                <a:spcPts val="100"/>
              </a:spcBef>
              <a:spcAft>
                <a:spcPts val="500"/>
              </a:spcAft>
              <a:buFont typeface="Arial" panose="020B0604020202020204" pitchFamily="34" charset="0"/>
              <a:buChar char="•"/>
            </a:pPr>
            <a:r>
              <a:rPr lang="en-US" sz="4800" dirty="0"/>
              <a:t>Review ways of explaining technical terms in local languages.</a:t>
            </a:r>
          </a:p>
          <a:p>
            <a:pPr marL="685800" indent="-685800">
              <a:spcBef>
                <a:spcPts val="100"/>
              </a:spcBef>
              <a:spcAft>
                <a:spcPts val="500"/>
              </a:spcAft>
              <a:buFont typeface="Arial" panose="020B0604020202020204" pitchFamily="34" charset="0"/>
              <a:buChar char="•"/>
            </a:pPr>
            <a:endParaRPr lang="en-US" sz="4800" dirty="0">
              <a:solidFill>
                <a:srgbClr val="0070C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bwMode="auto">
          <a:xfrm>
            <a:off x="2362200" y="174963"/>
            <a:ext cx="18288000" cy="2286000"/>
          </a:xfrm>
          <a:prstGeom prst="rect">
            <a:avLst/>
          </a:prstGeom>
          <a:noFill/>
          <a:ln w="9525">
            <a:noFill/>
            <a:miter lim="800000"/>
            <a:headEnd/>
            <a:tailEnd/>
          </a:ln>
        </p:spPr>
        <p:txBody>
          <a:bodyPr vert="horz" wrap="square" lIns="182880" tIns="91440" rIns="182880" bIns="91440" numCol="1" anchor="ctr" anchorCtr="0" compatLnSpc="1">
            <a:prstTxWarp prst="textNoShape">
              <a:avLst/>
            </a:prstTxWarp>
          </a:bodyPr>
          <a:lstStyle/>
          <a:p>
            <a:pPr defTabSz="1828800" eaLnBrk="0" fontAlgn="base" hangingPunct="0">
              <a:spcBef>
                <a:spcPct val="0"/>
              </a:spcBef>
              <a:spcAft>
                <a:spcPct val="0"/>
              </a:spcAft>
              <a:defRPr/>
            </a:pPr>
            <a:endParaRPr lang="fr-CH" sz="5600" b="1" kern="0" dirty="0">
              <a:solidFill>
                <a:schemeClr val="accent6"/>
              </a:solidFill>
              <a:latin typeface="+mj-lt"/>
              <a:ea typeface="+mj-ea"/>
              <a:cs typeface="+mj-cs"/>
            </a:endParaRPr>
          </a:p>
        </p:txBody>
      </p:sp>
      <p:sp>
        <p:nvSpPr>
          <p:cNvPr id="9" name="Title 8">
            <a:extLst>
              <a:ext uri="{FF2B5EF4-FFF2-40B4-BE49-F238E27FC236}">
                <a16:creationId xmlns:a16="http://schemas.microsoft.com/office/drawing/2014/main" id="{B9098BCA-3AE0-3CB1-3E39-E1F8BCBD0604}"/>
              </a:ext>
            </a:extLst>
          </p:cNvPr>
          <p:cNvSpPr>
            <a:spLocks noGrp="1"/>
          </p:cNvSpPr>
          <p:nvPr>
            <p:ph type="title"/>
          </p:nvPr>
        </p:nvSpPr>
        <p:spPr>
          <a:xfrm>
            <a:off x="245607" y="310817"/>
            <a:ext cx="21793200" cy="3465238"/>
          </a:xfrm>
        </p:spPr>
        <p:txBody>
          <a:bodyPr/>
          <a:lstStyle/>
          <a:p>
            <a:r>
              <a:rPr lang="fr-CH" sz="8000" b="1" kern="0" dirty="0">
                <a:solidFill>
                  <a:schemeClr val="accent6"/>
                </a:solidFill>
                <a:latin typeface="+mj-lt"/>
                <a:ea typeface="+mj-ea"/>
                <a:cs typeface="+mj-cs"/>
              </a:rPr>
              <a:t>Can </a:t>
            </a:r>
            <a:r>
              <a:rPr lang="fr-CH" sz="8000" b="1" kern="0" dirty="0" err="1">
                <a:solidFill>
                  <a:schemeClr val="accent6"/>
                </a:solidFill>
                <a:latin typeface="+mj-lt"/>
                <a:ea typeface="+mj-ea"/>
                <a:cs typeface="+mj-cs"/>
              </a:rPr>
              <a:t>you</a:t>
            </a:r>
            <a:r>
              <a:rPr lang="fr-CH" sz="8000" b="1" kern="0" dirty="0">
                <a:solidFill>
                  <a:schemeClr val="accent6"/>
                </a:solidFill>
                <a:latin typeface="+mj-lt"/>
                <a:ea typeface="+mj-ea"/>
                <a:cs typeface="+mj-cs"/>
              </a:rPr>
              <a:t> </a:t>
            </a:r>
            <a:r>
              <a:rPr lang="fr-CH" sz="8000" b="1" kern="0" dirty="0" err="1">
                <a:solidFill>
                  <a:schemeClr val="accent6"/>
                </a:solidFill>
                <a:latin typeface="+mj-lt"/>
                <a:ea typeface="+mj-ea"/>
                <a:cs typeface="+mj-cs"/>
              </a:rPr>
              <a:t>name</a:t>
            </a:r>
            <a:r>
              <a:rPr lang="fr-CH" sz="8000" b="1" kern="0" dirty="0">
                <a:solidFill>
                  <a:schemeClr val="accent6"/>
                </a:solidFill>
                <a:latin typeface="+mj-lt"/>
                <a:ea typeface="+mj-ea"/>
                <a:cs typeface="+mj-cs"/>
              </a:rPr>
              <a:t> the main sections of the interview </a:t>
            </a:r>
            <a:r>
              <a:rPr lang="fr-CH" sz="8000" kern="0" dirty="0">
                <a:solidFill>
                  <a:schemeClr val="accent6"/>
                </a:solidFill>
                <a:cs typeface="+mj-cs"/>
              </a:rPr>
              <a:t>&amp; audit </a:t>
            </a:r>
            <a:r>
              <a:rPr lang="fr-CH" sz="8000" b="1" kern="0" dirty="0">
                <a:solidFill>
                  <a:schemeClr val="accent6"/>
                </a:solidFill>
                <a:latin typeface="+mj-lt"/>
                <a:ea typeface="+mj-ea"/>
                <a:cs typeface="+mj-cs"/>
              </a:rPr>
              <a:t>questionnaire?</a:t>
            </a:r>
            <a:br>
              <a:rPr lang="fr-CH" sz="8000" b="1" kern="0" dirty="0">
                <a:solidFill>
                  <a:srgbClr val="0054BD"/>
                </a:solidFill>
                <a:latin typeface="+mj-lt"/>
                <a:ea typeface="+mj-ea"/>
                <a:cs typeface="+mj-cs"/>
              </a:rPr>
            </a:br>
            <a:endParaRPr lang="en-US" sz="8000" dirty="0"/>
          </a:p>
        </p:txBody>
      </p:sp>
      <p:sp>
        <p:nvSpPr>
          <p:cNvPr id="12" name="Content Placeholder 5">
            <a:extLst>
              <a:ext uri="{FF2B5EF4-FFF2-40B4-BE49-F238E27FC236}">
                <a16:creationId xmlns:a16="http://schemas.microsoft.com/office/drawing/2014/main" id="{B86D135A-E95E-BA7D-538C-A3B5357500C2}"/>
              </a:ext>
            </a:extLst>
          </p:cNvPr>
          <p:cNvSpPr txBox="1">
            <a:spLocks/>
          </p:cNvSpPr>
          <p:nvPr/>
        </p:nvSpPr>
        <p:spPr>
          <a:xfrm>
            <a:off x="16468868" y="6712172"/>
            <a:ext cx="5789770" cy="704858"/>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Operational practices</a:t>
            </a:r>
          </a:p>
        </p:txBody>
      </p:sp>
      <p:sp>
        <p:nvSpPr>
          <p:cNvPr id="13" name="Content Placeholder 5">
            <a:extLst>
              <a:ext uri="{FF2B5EF4-FFF2-40B4-BE49-F238E27FC236}">
                <a16:creationId xmlns:a16="http://schemas.microsoft.com/office/drawing/2014/main" id="{1520101D-8D52-FF7B-DC60-9204D39B7AF8}"/>
              </a:ext>
            </a:extLst>
          </p:cNvPr>
          <p:cNvSpPr txBox="1">
            <a:spLocks/>
          </p:cNvSpPr>
          <p:nvPr/>
        </p:nvSpPr>
        <p:spPr>
          <a:xfrm>
            <a:off x="6976605" y="4988870"/>
            <a:ext cx="8331204" cy="835094"/>
          </a:xfrm>
          <a:prstGeom prst="rect">
            <a:avLst/>
          </a:prstGeom>
          <a:solidFill>
            <a:schemeClr val="accent5"/>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Census information</a:t>
            </a:r>
          </a:p>
        </p:txBody>
      </p:sp>
      <p:sp>
        <p:nvSpPr>
          <p:cNvPr id="14" name="Content Placeholder 5">
            <a:extLst>
              <a:ext uri="{FF2B5EF4-FFF2-40B4-BE49-F238E27FC236}">
                <a16:creationId xmlns:a16="http://schemas.microsoft.com/office/drawing/2014/main" id="{D9BEE29C-4286-43EA-9097-09355E2F03C4}"/>
              </a:ext>
            </a:extLst>
          </p:cNvPr>
          <p:cNvSpPr txBox="1">
            <a:spLocks/>
          </p:cNvSpPr>
          <p:nvPr/>
        </p:nvSpPr>
        <p:spPr>
          <a:xfrm>
            <a:off x="6976605" y="6131250"/>
            <a:ext cx="8331204" cy="835094"/>
          </a:xfrm>
          <a:prstGeom prst="rect">
            <a:avLst/>
          </a:prstGeom>
          <a:solidFill>
            <a:schemeClr val="accent5"/>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Eligibility questions</a:t>
            </a:r>
          </a:p>
        </p:txBody>
      </p:sp>
      <p:sp>
        <p:nvSpPr>
          <p:cNvPr id="15" name="Content Placeholder 5">
            <a:extLst>
              <a:ext uri="{FF2B5EF4-FFF2-40B4-BE49-F238E27FC236}">
                <a16:creationId xmlns:a16="http://schemas.microsoft.com/office/drawing/2014/main" id="{234D65C0-8F0B-FD60-8D57-E0F3A4E2DA7A}"/>
              </a:ext>
            </a:extLst>
          </p:cNvPr>
          <p:cNvSpPr txBox="1">
            <a:spLocks/>
          </p:cNvSpPr>
          <p:nvPr/>
        </p:nvSpPr>
        <p:spPr>
          <a:xfrm>
            <a:off x="6976605" y="7273630"/>
            <a:ext cx="8331204" cy="835094"/>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Provider characteristics</a:t>
            </a:r>
          </a:p>
        </p:txBody>
      </p:sp>
      <p:sp>
        <p:nvSpPr>
          <p:cNvPr id="16" name="Content Placeholder 5">
            <a:extLst>
              <a:ext uri="{FF2B5EF4-FFF2-40B4-BE49-F238E27FC236}">
                <a16:creationId xmlns:a16="http://schemas.microsoft.com/office/drawing/2014/main" id="{F2C423CD-AB97-E0C7-A5FC-A5A65F159B52}"/>
              </a:ext>
            </a:extLst>
          </p:cNvPr>
          <p:cNvSpPr txBox="1">
            <a:spLocks/>
          </p:cNvSpPr>
          <p:nvPr/>
        </p:nvSpPr>
        <p:spPr>
          <a:xfrm>
            <a:off x="16468868" y="7800132"/>
            <a:ext cx="5789770" cy="704858"/>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Malaria knowledge</a:t>
            </a:r>
          </a:p>
        </p:txBody>
      </p:sp>
      <p:sp>
        <p:nvSpPr>
          <p:cNvPr id="17" name="Content Placeholder 5">
            <a:extLst>
              <a:ext uri="{FF2B5EF4-FFF2-40B4-BE49-F238E27FC236}">
                <a16:creationId xmlns:a16="http://schemas.microsoft.com/office/drawing/2014/main" id="{72119C0B-C0B7-E3F7-E557-FB0C4661F707}"/>
              </a:ext>
            </a:extLst>
          </p:cNvPr>
          <p:cNvSpPr txBox="1">
            <a:spLocks/>
          </p:cNvSpPr>
          <p:nvPr/>
        </p:nvSpPr>
        <p:spPr>
          <a:xfrm>
            <a:off x="6976605" y="8416010"/>
            <a:ext cx="8331204" cy="835094"/>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Digital preparedness/ practices</a:t>
            </a:r>
          </a:p>
        </p:txBody>
      </p:sp>
      <p:sp>
        <p:nvSpPr>
          <p:cNvPr id="18" name="Content Placeholder 5">
            <a:extLst>
              <a:ext uri="{FF2B5EF4-FFF2-40B4-BE49-F238E27FC236}">
                <a16:creationId xmlns:a16="http://schemas.microsoft.com/office/drawing/2014/main" id="{BA08F358-6A2A-05A6-7B90-09EAA1B96B94}"/>
              </a:ext>
            </a:extLst>
          </p:cNvPr>
          <p:cNvSpPr txBox="1">
            <a:spLocks/>
          </p:cNvSpPr>
          <p:nvPr/>
        </p:nvSpPr>
        <p:spPr>
          <a:xfrm>
            <a:off x="6976605" y="9558390"/>
            <a:ext cx="8331204" cy="835094"/>
          </a:xfrm>
          <a:prstGeom prst="rect">
            <a:avLst/>
          </a:prstGeom>
          <a:solidFill>
            <a:schemeClr val="accent1"/>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Product supplier information </a:t>
            </a:r>
          </a:p>
        </p:txBody>
      </p:sp>
      <p:sp>
        <p:nvSpPr>
          <p:cNvPr id="19" name="Content Placeholder 5">
            <a:extLst>
              <a:ext uri="{FF2B5EF4-FFF2-40B4-BE49-F238E27FC236}">
                <a16:creationId xmlns:a16="http://schemas.microsoft.com/office/drawing/2014/main" id="{46D27342-599D-4874-CF1C-EBCE481FE76C}"/>
              </a:ext>
            </a:extLst>
          </p:cNvPr>
          <p:cNvSpPr txBox="1">
            <a:spLocks/>
          </p:cNvSpPr>
          <p:nvPr/>
        </p:nvSpPr>
        <p:spPr>
          <a:xfrm>
            <a:off x="16468868" y="8888092"/>
            <a:ext cx="5789770" cy="704858"/>
          </a:xfrm>
          <a:prstGeom prst="rect">
            <a:avLst/>
          </a:prstGeom>
          <a:solidFill>
            <a:schemeClr val="accent1"/>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AM suppliers</a:t>
            </a:r>
          </a:p>
        </p:txBody>
      </p:sp>
      <p:sp>
        <p:nvSpPr>
          <p:cNvPr id="21" name="Content Placeholder 5">
            <a:extLst>
              <a:ext uri="{FF2B5EF4-FFF2-40B4-BE49-F238E27FC236}">
                <a16:creationId xmlns:a16="http://schemas.microsoft.com/office/drawing/2014/main" id="{897A05A8-DC7B-DC68-3379-70144DB8ED5A}"/>
              </a:ext>
            </a:extLst>
          </p:cNvPr>
          <p:cNvSpPr txBox="1">
            <a:spLocks/>
          </p:cNvSpPr>
          <p:nvPr/>
        </p:nvSpPr>
        <p:spPr>
          <a:xfrm>
            <a:off x="16468868" y="9976052"/>
            <a:ext cx="5789770" cy="704858"/>
          </a:xfrm>
          <a:prstGeom prst="rect">
            <a:avLst/>
          </a:prstGeom>
          <a:solidFill>
            <a:schemeClr val="accent1"/>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RDT suppliers</a:t>
            </a:r>
          </a:p>
        </p:txBody>
      </p:sp>
      <p:sp>
        <p:nvSpPr>
          <p:cNvPr id="22" name="Content Placeholder 5">
            <a:extLst>
              <a:ext uri="{FF2B5EF4-FFF2-40B4-BE49-F238E27FC236}">
                <a16:creationId xmlns:a16="http://schemas.microsoft.com/office/drawing/2014/main" id="{171E11C1-9D77-B9E3-C8BA-2D78AD7656B5}"/>
              </a:ext>
            </a:extLst>
          </p:cNvPr>
          <p:cNvSpPr txBox="1">
            <a:spLocks/>
          </p:cNvSpPr>
          <p:nvPr/>
        </p:nvSpPr>
        <p:spPr>
          <a:xfrm>
            <a:off x="6976605" y="10700770"/>
            <a:ext cx="8331204" cy="835094"/>
          </a:xfrm>
          <a:prstGeom prst="rect">
            <a:avLst/>
          </a:prstGeom>
          <a:solidFill>
            <a:schemeClr val="accent4"/>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Product audits</a:t>
            </a:r>
          </a:p>
        </p:txBody>
      </p:sp>
      <p:sp>
        <p:nvSpPr>
          <p:cNvPr id="25" name="Content Placeholder 5">
            <a:extLst>
              <a:ext uri="{FF2B5EF4-FFF2-40B4-BE49-F238E27FC236}">
                <a16:creationId xmlns:a16="http://schemas.microsoft.com/office/drawing/2014/main" id="{3D12B0ED-B710-9B23-4292-556F43E5D4E1}"/>
              </a:ext>
            </a:extLst>
          </p:cNvPr>
          <p:cNvSpPr txBox="1">
            <a:spLocks/>
          </p:cNvSpPr>
          <p:nvPr/>
        </p:nvSpPr>
        <p:spPr>
          <a:xfrm>
            <a:off x="16468868" y="11064012"/>
            <a:ext cx="5789770" cy="704858"/>
          </a:xfrm>
          <a:prstGeom prst="rect">
            <a:avLst/>
          </a:prstGeom>
          <a:solidFill>
            <a:schemeClr val="accent4"/>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Antimalarials</a:t>
            </a:r>
          </a:p>
        </p:txBody>
      </p:sp>
      <p:sp>
        <p:nvSpPr>
          <p:cNvPr id="27" name="Content Placeholder 5">
            <a:extLst>
              <a:ext uri="{FF2B5EF4-FFF2-40B4-BE49-F238E27FC236}">
                <a16:creationId xmlns:a16="http://schemas.microsoft.com/office/drawing/2014/main" id="{14079EF4-AEEB-1742-040D-A491809468FA}"/>
              </a:ext>
            </a:extLst>
          </p:cNvPr>
          <p:cNvSpPr txBox="1">
            <a:spLocks/>
          </p:cNvSpPr>
          <p:nvPr/>
        </p:nvSpPr>
        <p:spPr>
          <a:xfrm>
            <a:off x="16468868" y="12151976"/>
            <a:ext cx="5789770" cy="704858"/>
          </a:xfrm>
          <a:prstGeom prst="rect">
            <a:avLst/>
          </a:prstGeom>
          <a:solidFill>
            <a:schemeClr val="accent4"/>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RDTs</a:t>
            </a:r>
          </a:p>
        </p:txBody>
      </p:sp>
      <p:sp>
        <p:nvSpPr>
          <p:cNvPr id="29" name="Content Placeholder 5">
            <a:extLst>
              <a:ext uri="{FF2B5EF4-FFF2-40B4-BE49-F238E27FC236}">
                <a16:creationId xmlns:a16="http://schemas.microsoft.com/office/drawing/2014/main" id="{D6001E71-93CE-6DD3-C57E-99B5D66D961D}"/>
              </a:ext>
            </a:extLst>
          </p:cNvPr>
          <p:cNvSpPr txBox="1">
            <a:spLocks/>
          </p:cNvSpPr>
          <p:nvPr/>
        </p:nvSpPr>
        <p:spPr>
          <a:xfrm>
            <a:off x="6976605" y="11843144"/>
            <a:ext cx="8331204" cy="835094"/>
          </a:xfrm>
          <a:prstGeom prst="rect">
            <a:avLst/>
          </a:prstGeom>
          <a:solidFill>
            <a:schemeClr val="accent5"/>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a:t>Interview status</a:t>
            </a:r>
          </a:p>
        </p:txBody>
      </p:sp>
      <p:sp>
        <p:nvSpPr>
          <p:cNvPr id="33" name="Accolade ouvrante 29">
            <a:extLst>
              <a:ext uri="{FF2B5EF4-FFF2-40B4-BE49-F238E27FC236}">
                <a16:creationId xmlns:a16="http://schemas.microsoft.com/office/drawing/2014/main" id="{E1B36F0B-7BC3-3106-F0AB-848976272297}"/>
              </a:ext>
            </a:extLst>
          </p:cNvPr>
          <p:cNvSpPr/>
          <p:nvPr/>
        </p:nvSpPr>
        <p:spPr>
          <a:xfrm>
            <a:off x="15341235" y="5748462"/>
            <a:ext cx="920156" cy="2632274"/>
          </a:xfrm>
          <a:prstGeom prst="leftBrace">
            <a:avLst>
              <a:gd name="adj1" fmla="val 8333"/>
              <a:gd name="adj2" fmla="val 73988"/>
            </a:avLst>
          </a:prstGeom>
          <a:noFill/>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solidFill>
                <a:sysClr val="windowText" lastClr="000000"/>
              </a:solidFill>
            </a:endParaRPr>
          </a:p>
        </p:txBody>
      </p:sp>
      <p:sp>
        <p:nvSpPr>
          <p:cNvPr id="35" name="Accolade ouvrante 30">
            <a:extLst>
              <a:ext uri="{FF2B5EF4-FFF2-40B4-BE49-F238E27FC236}">
                <a16:creationId xmlns:a16="http://schemas.microsoft.com/office/drawing/2014/main" id="{D4439A85-8ED1-8177-0A9E-A1243013CC79}"/>
              </a:ext>
            </a:extLst>
          </p:cNvPr>
          <p:cNvSpPr/>
          <p:nvPr/>
        </p:nvSpPr>
        <p:spPr>
          <a:xfrm>
            <a:off x="15341235" y="11208937"/>
            <a:ext cx="920164" cy="1469300"/>
          </a:xfrm>
          <a:prstGeom prst="leftBrace">
            <a:avLst>
              <a:gd name="adj1" fmla="val 8333"/>
              <a:gd name="adj2" fmla="val 10585"/>
            </a:avLst>
          </a:prstGeom>
          <a:noFill/>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solidFill>
                <a:sysClr val="windowText" lastClr="000000"/>
              </a:solidFill>
            </a:endParaRPr>
          </a:p>
        </p:txBody>
      </p:sp>
      <p:sp>
        <p:nvSpPr>
          <p:cNvPr id="36" name="Content Placeholder 5">
            <a:extLst>
              <a:ext uri="{FF2B5EF4-FFF2-40B4-BE49-F238E27FC236}">
                <a16:creationId xmlns:a16="http://schemas.microsoft.com/office/drawing/2014/main" id="{DCE7BDFC-B5B4-ACF2-3F45-F4031B987FF6}"/>
              </a:ext>
            </a:extLst>
          </p:cNvPr>
          <p:cNvSpPr txBox="1">
            <a:spLocks/>
          </p:cNvSpPr>
          <p:nvPr/>
        </p:nvSpPr>
        <p:spPr>
          <a:xfrm>
            <a:off x="16468868" y="5624212"/>
            <a:ext cx="5789770" cy="704858"/>
          </a:xfrm>
          <a:prstGeom prst="rect">
            <a:avLst/>
          </a:prstGeom>
          <a:solidFill>
            <a:schemeClr val="accent3"/>
          </a:solidFill>
          <a:ln>
            <a:noFill/>
          </a:ln>
        </p:spPr>
        <p:txBody>
          <a:bodyPr vert="horz" lIns="182880" tIns="91440" rIns="182880" bIns="9144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C00000"/>
              </a:buClr>
              <a:buNone/>
            </a:pPr>
            <a:r>
              <a:rPr lang="en-US" sz="4000" b="1" dirty="0"/>
              <a:t>Outlet characteristics</a:t>
            </a:r>
          </a:p>
        </p:txBody>
      </p:sp>
      <p:sp>
        <p:nvSpPr>
          <p:cNvPr id="37" name="Accolade ouvrante 30">
            <a:extLst>
              <a:ext uri="{FF2B5EF4-FFF2-40B4-BE49-F238E27FC236}">
                <a16:creationId xmlns:a16="http://schemas.microsoft.com/office/drawing/2014/main" id="{886D8AC2-B2D3-D30D-011F-5B85712E508C}"/>
              </a:ext>
            </a:extLst>
          </p:cNvPr>
          <p:cNvSpPr/>
          <p:nvPr/>
        </p:nvSpPr>
        <p:spPr>
          <a:xfrm>
            <a:off x="15307809" y="9026711"/>
            <a:ext cx="987008" cy="1520416"/>
          </a:xfrm>
          <a:prstGeom prst="leftBrace">
            <a:avLst>
              <a:gd name="adj1" fmla="val 8333"/>
              <a:gd name="adj2" fmla="val 66038"/>
            </a:avLst>
          </a:prstGeom>
          <a:noFill/>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solidFill>
                <a:sysClr val="windowText" lastClr="000000"/>
              </a:solidFill>
            </a:endParaRPr>
          </a:p>
        </p:txBody>
      </p:sp>
      <p:pic>
        <p:nvPicPr>
          <p:cNvPr id="38" name="Picture 37">
            <a:extLst>
              <a:ext uri="{FF2B5EF4-FFF2-40B4-BE49-F238E27FC236}">
                <a16:creationId xmlns:a16="http://schemas.microsoft.com/office/drawing/2014/main" id="{5A93770B-1453-3608-E948-A431BFD03041}"/>
              </a:ext>
            </a:extLst>
          </p:cNvPr>
          <p:cNvPicPr>
            <a:picLocks noChangeAspect="1"/>
          </p:cNvPicPr>
          <p:nvPr/>
        </p:nvPicPr>
        <p:blipFill>
          <a:blip r:embed="rId3"/>
          <a:stretch>
            <a:fillRect/>
          </a:stretch>
        </p:blipFill>
        <p:spPr>
          <a:xfrm>
            <a:off x="1574276" y="3352800"/>
            <a:ext cx="4119338" cy="2632274"/>
          </a:xfrm>
          <a:prstGeom prst="rect">
            <a:avLst/>
          </a:prstGeom>
          <a:ln>
            <a:solidFill>
              <a:schemeClr val="accent1"/>
            </a:solidFill>
          </a:ln>
        </p:spPr>
      </p:pic>
      <p:cxnSp>
        <p:nvCxnSpPr>
          <p:cNvPr id="39" name="Connector: Elbow 38">
            <a:extLst>
              <a:ext uri="{FF2B5EF4-FFF2-40B4-BE49-F238E27FC236}">
                <a16:creationId xmlns:a16="http://schemas.microsoft.com/office/drawing/2014/main" id="{51C24E3A-377F-C5A4-C5CC-7FA01100A104}"/>
              </a:ext>
            </a:extLst>
          </p:cNvPr>
          <p:cNvCxnSpPr>
            <a:cxnSpLocks/>
            <a:stCxn id="38" idx="2"/>
          </p:cNvCxnSpPr>
          <p:nvPr/>
        </p:nvCxnSpPr>
        <p:spPr>
          <a:xfrm rot="16200000" flipH="1">
            <a:off x="3948493" y="5670525"/>
            <a:ext cx="1815056" cy="24441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5" grpId="0" animBg="1"/>
      <p:bldP spid="27" grpId="0" animBg="1"/>
      <p:bldP spid="29" grpId="0" animBg="1"/>
      <p:bldP spid="33" grpId="0" animBg="1"/>
      <p:bldP spid="35" grpId="0" animBg="1"/>
      <p:bldP spid="36" grpId="0" animBg="1"/>
      <p:bldP spid="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9098BCA-3AE0-3CB1-3E39-E1F8BCBD0604}"/>
              </a:ext>
            </a:extLst>
          </p:cNvPr>
          <p:cNvSpPr>
            <a:spLocks noGrp="1"/>
          </p:cNvSpPr>
          <p:nvPr>
            <p:ph type="title"/>
          </p:nvPr>
        </p:nvSpPr>
        <p:spPr>
          <a:xfrm>
            <a:off x="424331" y="609600"/>
            <a:ext cx="20878800" cy="1210588"/>
          </a:xfrm>
        </p:spPr>
        <p:txBody>
          <a:bodyPr/>
          <a:lstStyle/>
          <a:p>
            <a:r>
              <a:rPr lang="fr-CH" sz="8000" b="1" kern="0" dirty="0">
                <a:solidFill>
                  <a:schemeClr val="accent6"/>
                </a:solidFill>
                <a:latin typeface="+mj-lt"/>
                <a:ea typeface="+mj-ea"/>
                <a:cs typeface="+mj-cs"/>
              </a:rPr>
              <a:t>Questionnaire GUIDE</a:t>
            </a:r>
            <a:endParaRPr lang="en-US" sz="8000" dirty="0"/>
          </a:p>
        </p:txBody>
      </p:sp>
      <p:sp>
        <p:nvSpPr>
          <p:cNvPr id="2" name="Content Placeholder 2">
            <a:extLst>
              <a:ext uri="{FF2B5EF4-FFF2-40B4-BE49-F238E27FC236}">
                <a16:creationId xmlns:a16="http://schemas.microsoft.com/office/drawing/2014/main" id="{467332A1-E190-EBA0-C847-B5DF8C5C9A07}"/>
              </a:ext>
            </a:extLst>
          </p:cNvPr>
          <p:cNvSpPr>
            <a:spLocks noGrp="1"/>
          </p:cNvSpPr>
          <p:nvPr>
            <p:ph type="body" idx="10"/>
          </p:nvPr>
        </p:nvSpPr>
        <p:spPr>
          <a:xfrm>
            <a:off x="457859" y="2667000"/>
            <a:ext cx="22151546" cy="8608510"/>
          </a:xfrm>
        </p:spPr>
        <p:txBody>
          <a:bodyPr/>
          <a:lstStyle/>
          <a:p>
            <a:pPr>
              <a:spcBef>
                <a:spcPts val="100"/>
              </a:spcBef>
              <a:spcAft>
                <a:spcPts val="500"/>
              </a:spcAft>
            </a:pPr>
            <a:r>
              <a:rPr lang="en-US" sz="4800" i="1" dirty="0">
                <a:solidFill>
                  <a:schemeClr val="tx1"/>
                </a:solidFill>
              </a:rPr>
              <a:t>It is important that you understand the structure of the questionnaire so that you can respond appropriately. </a:t>
            </a:r>
          </a:p>
          <a:p>
            <a:pPr>
              <a:spcBef>
                <a:spcPts val="100"/>
              </a:spcBef>
              <a:spcAft>
                <a:spcPts val="500"/>
              </a:spcAft>
            </a:pPr>
            <a:endParaRPr lang="en-US" sz="4800" dirty="0">
              <a:solidFill>
                <a:schemeClr val="tx1"/>
              </a:solidFill>
            </a:endParaRPr>
          </a:p>
          <a:p>
            <a:pPr marL="685800" indent="-685800">
              <a:spcBef>
                <a:spcPts val="100"/>
              </a:spcBef>
              <a:spcAft>
                <a:spcPts val="500"/>
              </a:spcAft>
              <a:buFont typeface="Arial" panose="020B0604020202020204" pitchFamily="34" charset="0"/>
              <a:buChar char="•"/>
            </a:pPr>
            <a:r>
              <a:rPr lang="en-US" sz="4800" dirty="0">
                <a:solidFill>
                  <a:schemeClr val="tx1"/>
                </a:solidFill>
              </a:rPr>
              <a:t>The questionnaire is organized into the sections presented in the last slide.</a:t>
            </a:r>
          </a:p>
          <a:p>
            <a:pPr>
              <a:spcBef>
                <a:spcPts val="100"/>
              </a:spcBef>
              <a:spcAft>
                <a:spcPts val="500"/>
              </a:spcAft>
            </a:pPr>
            <a:endParaRPr lang="en-US" sz="4800" dirty="0">
              <a:solidFill>
                <a:schemeClr val="tx1"/>
              </a:solidFill>
            </a:endParaRPr>
          </a:p>
          <a:p>
            <a:pPr marL="685800" indent="-685800">
              <a:spcBef>
                <a:spcPts val="100"/>
              </a:spcBef>
              <a:spcAft>
                <a:spcPts val="500"/>
              </a:spcAft>
              <a:buFont typeface="Arial" panose="020B0604020202020204" pitchFamily="34" charset="0"/>
              <a:buChar char="•"/>
            </a:pPr>
            <a:r>
              <a:rPr lang="en-US" sz="4800" dirty="0">
                <a:solidFill>
                  <a:schemeClr val="tx1"/>
                </a:solidFill>
              </a:rPr>
              <a:t>Each question has: </a:t>
            </a:r>
          </a:p>
          <a:p>
            <a:pPr marL="1600200" lvl="1" indent="-685800">
              <a:spcBef>
                <a:spcPts val="100"/>
              </a:spcBef>
              <a:spcAft>
                <a:spcPts val="500"/>
              </a:spcAft>
              <a:buFont typeface="Arial" panose="020B0604020202020204" pitchFamily="34" charset="0"/>
              <a:buChar char="•"/>
            </a:pPr>
            <a:r>
              <a:rPr lang="en-US" sz="4800" b="1" dirty="0">
                <a:solidFill>
                  <a:schemeClr val="tx1"/>
                </a:solidFill>
              </a:rPr>
              <a:t>Responses </a:t>
            </a:r>
            <a:r>
              <a:rPr lang="en-US" sz="4800" dirty="0">
                <a:solidFill>
                  <a:schemeClr val="tx1"/>
                </a:solidFill>
              </a:rPr>
              <a:t>– multiple choice (select one, select multiple, numbers, free text, etc. </a:t>
            </a:r>
          </a:p>
          <a:p>
            <a:pPr marL="1600200" lvl="1" indent="-685800">
              <a:spcBef>
                <a:spcPts val="100"/>
              </a:spcBef>
              <a:spcAft>
                <a:spcPts val="500"/>
              </a:spcAft>
              <a:buFont typeface="Arial" panose="020B0604020202020204" pitchFamily="34" charset="0"/>
              <a:buChar char="•"/>
            </a:pPr>
            <a:r>
              <a:rPr lang="en-US" sz="4800" b="1" dirty="0">
                <a:solidFill>
                  <a:schemeClr val="tx1"/>
                </a:solidFill>
              </a:rPr>
              <a:t>Hints</a:t>
            </a:r>
            <a:r>
              <a:rPr lang="en-US" sz="4800" dirty="0">
                <a:solidFill>
                  <a:schemeClr val="tx1"/>
                </a:solidFill>
              </a:rPr>
              <a:t> or instructions programmed into the questionnaire below certain questions.  Remember not to read these aloud!</a:t>
            </a:r>
          </a:p>
          <a:p>
            <a:pPr marL="1600200" lvl="1" indent="-685800">
              <a:spcBef>
                <a:spcPts val="100"/>
              </a:spcBef>
              <a:spcAft>
                <a:spcPts val="500"/>
              </a:spcAft>
              <a:buFont typeface="Arial" panose="020B0604020202020204" pitchFamily="34" charset="0"/>
              <a:buChar char="•"/>
            </a:pPr>
            <a:r>
              <a:rPr lang="en-US" sz="4800" b="1" dirty="0">
                <a:solidFill>
                  <a:schemeClr val="tx1"/>
                </a:solidFill>
              </a:rPr>
              <a:t>Skip logic! </a:t>
            </a:r>
            <a:r>
              <a:rPr lang="en-US" sz="4800" dirty="0">
                <a:solidFill>
                  <a:schemeClr val="tx1"/>
                </a:solidFill>
              </a:rPr>
              <a:t>The question flow is programmed so that only relevant questions are shown depending on former responses.</a:t>
            </a:r>
          </a:p>
        </p:txBody>
      </p:sp>
      <p:pic>
        <p:nvPicPr>
          <p:cNvPr id="10247" name="Picture 7" descr="C:\Documents and Settings\Nicola Hobby\Local Settings\Temporary Internet Files\Content.IE5\PY09HPWH\haz%20general%20warning[1].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25400" y="154490"/>
            <a:ext cx="261894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1452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384048" y="152400"/>
            <a:ext cx="19126200" cy="1504825"/>
          </a:xfrm>
        </p:spPr>
        <p:txBody>
          <a:bodyPr/>
          <a:lstStyle/>
          <a:p>
            <a:r>
              <a:rPr lang="fr-BE" sz="8000" noProof="0" dirty="0"/>
              <a:t> Which fields do I have to fill in?</a:t>
            </a:r>
          </a:p>
        </p:txBody>
      </p:sp>
      <p:sp>
        <p:nvSpPr>
          <p:cNvPr id="13315" name="Content Placeholder 2"/>
          <p:cNvSpPr>
            <a:spLocks noGrp="1"/>
          </p:cNvSpPr>
          <p:nvPr>
            <p:ph type="body" idx="10"/>
          </p:nvPr>
        </p:nvSpPr>
        <p:spPr>
          <a:xfrm>
            <a:off x="384048" y="1911179"/>
            <a:ext cx="22094952" cy="11652421"/>
          </a:xfrm>
        </p:spPr>
        <p:txBody>
          <a:bodyPr/>
          <a:lstStyle/>
          <a:p>
            <a:pPr marL="736600" indent="-571500">
              <a:spcBef>
                <a:spcPts val="100"/>
              </a:spcBef>
              <a:spcAft>
                <a:spcPts val="500"/>
              </a:spcAft>
              <a:buFont typeface="Arial" panose="020B0604020202020204" pitchFamily="34" charset="0"/>
              <a:buChar char="•"/>
            </a:pPr>
            <a:r>
              <a:rPr lang="en-US" sz="4800" dirty="0">
                <a:solidFill>
                  <a:schemeClr val="tx1"/>
                </a:solidFill>
              </a:rPr>
              <a:t>Complete </a:t>
            </a:r>
            <a:r>
              <a:rPr lang="en-US" sz="4800" u="sng" dirty="0">
                <a:solidFill>
                  <a:schemeClr val="tx1"/>
                </a:solidFill>
              </a:rPr>
              <a:t>all questions.</a:t>
            </a:r>
          </a:p>
          <a:p>
            <a:pPr marL="165100">
              <a:spcBef>
                <a:spcPts val="100"/>
              </a:spcBef>
              <a:spcAft>
                <a:spcPts val="500"/>
              </a:spcAft>
            </a:pPr>
            <a:endParaRPr lang="en-US" sz="4800" dirty="0">
              <a:solidFill>
                <a:schemeClr val="tx1"/>
              </a:solidFill>
            </a:endParaRPr>
          </a:p>
          <a:p>
            <a:pPr marL="850900" indent="-685800">
              <a:spcBef>
                <a:spcPts val="100"/>
              </a:spcBef>
              <a:spcAft>
                <a:spcPts val="500"/>
              </a:spcAft>
              <a:buFont typeface="Arial" panose="020B0604020202020204" pitchFamily="34" charset="0"/>
              <a:buChar char="•"/>
            </a:pPr>
            <a:r>
              <a:rPr lang="en-US" sz="4800" dirty="0">
                <a:solidFill>
                  <a:schemeClr val="tx1"/>
                </a:solidFill>
              </a:rPr>
              <a:t>Non-applicable questions will be skipped based on the programmed </a:t>
            </a:r>
            <a:r>
              <a:rPr lang="en-US" sz="4800" i="1" dirty="0">
                <a:solidFill>
                  <a:schemeClr val="tx1"/>
                </a:solidFill>
              </a:rPr>
              <a:t>skip logic.</a:t>
            </a:r>
          </a:p>
          <a:p>
            <a:pPr marL="165100">
              <a:spcBef>
                <a:spcPts val="100"/>
              </a:spcBef>
              <a:spcAft>
                <a:spcPts val="500"/>
              </a:spcAft>
            </a:pPr>
            <a:endParaRPr lang="en-US" sz="4800" dirty="0">
              <a:solidFill>
                <a:schemeClr val="tx1"/>
              </a:solidFill>
            </a:endParaRPr>
          </a:p>
          <a:p>
            <a:pPr marL="736600" indent="-571500">
              <a:spcBef>
                <a:spcPts val="100"/>
              </a:spcBef>
              <a:spcAft>
                <a:spcPts val="500"/>
              </a:spcAft>
              <a:buFont typeface="Arial" panose="020B0604020202020204" pitchFamily="34" charset="0"/>
              <a:buChar char="•"/>
            </a:pPr>
            <a:r>
              <a:rPr lang="en-US" sz="4800" dirty="0">
                <a:solidFill>
                  <a:schemeClr val="tx1"/>
                </a:solidFill>
              </a:rPr>
              <a:t>If the respondent does not know the answer or refuses to answer a question, do not leave the boxes blank.</a:t>
            </a:r>
          </a:p>
          <a:p>
            <a:pPr marL="165100">
              <a:spcBef>
                <a:spcPts val="100"/>
              </a:spcBef>
              <a:spcAft>
                <a:spcPts val="500"/>
              </a:spcAft>
            </a:pPr>
            <a:endParaRPr lang="en-US" sz="4800" dirty="0">
              <a:solidFill>
                <a:schemeClr val="tx1"/>
              </a:solidFill>
            </a:endParaRPr>
          </a:p>
          <a:p>
            <a:pPr marL="1600200" lvl="1" indent="-685800">
              <a:spcBef>
                <a:spcPts val="100"/>
              </a:spcBef>
              <a:spcAft>
                <a:spcPts val="500"/>
              </a:spcAft>
              <a:buFont typeface="Arial" panose="020B0604020202020204" pitchFamily="34" charset="0"/>
              <a:buChar char="•"/>
            </a:pPr>
            <a:r>
              <a:rPr lang="en-US" sz="4800" dirty="0">
                <a:solidFill>
                  <a:schemeClr val="tx1"/>
                </a:solidFill>
              </a:rPr>
              <a:t>Select not applicable, refused, etc. or use appropriate codes.</a:t>
            </a:r>
          </a:p>
          <a:p>
            <a:pPr marL="3429000" lvl="3" indent="-685800">
              <a:spcBef>
                <a:spcPts val="100"/>
              </a:spcBef>
              <a:spcAft>
                <a:spcPts val="500"/>
              </a:spcAft>
              <a:buFont typeface="Courier New" panose="02070309020205020404" pitchFamily="49" charset="0"/>
              <a:buChar char="o"/>
            </a:pPr>
            <a:r>
              <a:rPr lang="en-US" sz="4800" dirty="0">
                <a:solidFill>
                  <a:schemeClr val="tx1"/>
                </a:solidFill>
              </a:rPr>
              <a:t>Either push buttons or hints with appropriate codes should be provided for each question e.g.: </a:t>
            </a:r>
          </a:p>
          <a:p>
            <a:pPr marL="4343400" lvl="4" indent="-685800">
              <a:spcBef>
                <a:spcPts val="100"/>
              </a:spcBef>
              <a:spcAft>
                <a:spcPts val="500"/>
              </a:spcAft>
              <a:buFont typeface="Arial" panose="020B0604020202020204" pitchFamily="34" charset="0"/>
              <a:buChar char="•"/>
            </a:pPr>
            <a:r>
              <a:rPr lang="en-US" sz="4800" dirty="0">
                <a:solidFill>
                  <a:schemeClr val="tx1"/>
                </a:solidFill>
              </a:rPr>
              <a:t>-9995= Not applicable  </a:t>
            </a:r>
          </a:p>
          <a:p>
            <a:pPr marL="4343400" lvl="4" indent="-685800">
              <a:spcBef>
                <a:spcPts val="100"/>
              </a:spcBef>
              <a:spcAft>
                <a:spcPts val="500"/>
              </a:spcAft>
              <a:buFont typeface="Arial" panose="020B0604020202020204" pitchFamily="34" charset="0"/>
              <a:buChar char="•"/>
            </a:pPr>
            <a:r>
              <a:rPr lang="en-US" sz="4800" dirty="0">
                <a:solidFill>
                  <a:schemeClr val="tx1"/>
                </a:solidFill>
              </a:rPr>
              <a:t>-9997= Refused</a:t>
            </a:r>
          </a:p>
          <a:p>
            <a:pPr marL="4343400" lvl="4" indent="-685800">
              <a:spcBef>
                <a:spcPts val="100"/>
              </a:spcBef>
              <a:spcAft>
                <a:spcPts val="500"/>
              </a:spcAft>
              <a:buFont typeface="Arial" panose="020B0604020202020204" pitchFamily="34" charset="0"/>
              <a:buChar char="•"/>
            </a:pPr>
            <a:r>
              <a:rPr lang="en-US" sz="4800" dirty="0">
                <a:solidFill>
                  <a:schemeClr val="tx1"/>
                </a:solidFill>
              </a:rPr>
              <a:t>-9998= Don't know</a:t>
            </a:r>
          </a:p>
          <a:p>
            <a:pPr marL="4343400" lvl="4" indent="-685800">
              <a:spcBef>
                <a:spcPts val="100"/>
              </a:spcBef>
              <a:spcAft>
                <a:spcPts val="500"/>
              </a:spcAft>
              <a:buFont typeface="Arial" panose="020B0604020202020204" pitchFamily="34" charset="0"/>
              <a:buChar char="•"/>
            </a:pPr>
            <a:endParaRPr lang="en-US" sz="4800" dirty="0">
              <a:solidFill>
                <a:schemeClr val="tx1"/>
              </a:solidFill>
            </a:endParaRPr>
          </a:p>
          <a:p>
            <a:pPr marL="1600200" lvl="1" indent="-685800">
              <a:spcBef>
                <a:spcPts val="100"/>
              </a:spcBef>
              <a:spcAft>
                <a:spcPts val="500"/>
              </a:spcAft>
              <a:buFont typeface="Arial" panose="020B0604020202020204" pitchFamily="34" charset="0"/>
              <a:buChar char="•"/>
            </a:pPr>
            <a:r>
              <a:rPr lang="en-US" sz="4800" dirty="0">
                <a:solidFill>
                  <a:schemeClr val="tx1"/>
                </a:solidFill>
              </a:rPr>
              <a:t>Write in ALL CAPITAL LETTERS.</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19100" y="685800"/>
            <a:ext cx="10058400" cy="1210588"/>
          </a:xfrm>
        </p:spPr>
        <p:txBody>
          <a:bodyPr/>
          <a:lstStyle/>
          <a:p>
            <a:r>
              <a:rPr lang="fr-FR" sz="8000" dirty="0"/>
              <a:t> Time frame</a:t>
            </a:r>
          </a:p>
        </p:txBody>
      </p:sp>
      <p:sp>
        <p:nvSpPr>
          <p:cNvPr id="14339" name="Content Placeholder 2"/>
          <p:cNvSpPr>
            <a:spLocks noGrp="1"/>
          </p:cNvSpPr>
          <p:nvPr>
            <p:ph type="body" idx="10"/>
          </p:nvPr>
        </p:nvSpPr>
        <p:spPr>
          <a:xfrm>
            <a:off x="838200" y="3028287"/>
            <a:ext cx="18669000" cy="2240613"/>
          </a:xfrm>
        </p:spPr>
        <p:txBody>
          <a:bodyPr/>
          <a:lstStyle/>
          <a:p>
            <a:pPr>
              <a:spcBef>
                <a:spcPts val="100"/>
              </a:spcBef>
              <a:spcAft>
                <a:spcPts val="500"/>
              </a:spcAft>
            </a:pPr>
            <a:r>
              <a:rPr lang="fr-FR" sz="4800" dirty="0">
                <a:solidFill>
                  <a:schemeClr val="tx1"/>
                </a:solidFill>
              </a:rPr>
              <a:t>Several questions have a time frame. They are highlighted in </a:t>
            </a:r>
            <a:r>
              <a:rPr lang="fr-FR" sz="4800" dirty="0" err="1">
                <a:solidFill>
                  <a:schemeClr val="tx1"/>
                </a:solidFill>
              </a:rPr>
              <a:t>bold</a:t>
            </a:r>
            <a:r>
              <a:rPr lang="fr-FR" sz="4800" dirty="0">
                <a:solidFill>
                  <a:schemeClr val="tx1"/>
                </a:solidFill>
              </a:rPr>
              <a:t>.</a:t>
            </a:r>
          </a:p>
          <a:p>
            <a:pPr>
              <a:spcBef>
                <a:spcPts val="100"/>
              </a:spcBef>
              <a:spcAft>
                <a:spcPts val="500"/>
              </a:spcAft>
            </a:pPr>
            <a:endParaRPr lang="fr-FR" sz="4800" dirty="0">
              <a:solidFill>
                <a:schemeClr val="tx1"/>
              </a:solidFill>
            </a:endParaRPr>
          </a:p>
          <a:p>
            <a:pPr>
              <a:spcBef>
                <a:spcPts val="100"/>
              </a:spcBef>
              <a:spcAft>
                <a:spcPts val="500"/>
              </a:spcAft>
            </a:pPr>
            <a:r>
              <a:rPr lang="fr-FR" sz="4800" dirty="0">
                <a:solidFill>
                  <a:schemeClr val="tx1"/>
                </a:solidFill>
              </a:rPr>
              <a:t>Read the question as written</a:t>
            </a:r>
          </a:p>
        </p:txBody>
      </p:sp>
      <p:sp>
        <p:nvSpPr>
          <p:cNvPr id="14340" name="TextBox 3"/>
          <p:cNvSpPr txBox="1">
            <a:spLocks noChangeArrowheads="1"/>
          </p:cNvSpPr>
          <p:nvPr/>
        </p:nvSpPr>
        <p:spPr bwMode="auto">
          <a:xfrm>
            <a:off x="3886200" y="6400800"/>
            <a:ext cx="16611600" cy="290541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lvl="1">
              <a:lnSpc>
                <a:spcPct val="90000"/>
              </a:lnSpc>
              <a:spcBef>
                <a:spcPts val="100"/>
              </a:spcBef>
              <a:spcAft>
                <a:spcPts val="500"/>
              </a:spcAft>
            </a:pPr>
            <a:r>
              <a:rPr lang="fr-CH" sz="4800" b="1" dirty="0">
                <a:latin typeface="+mn-lt"/>
              </a:rPr>
              <a:t>For example:</a:t>
            </a:r>
          </a:p>
          <a:p>
            <a:pPr marL="0" lvl="1">
              <a:lnSpc>
                <a:spcPct val="90000"/>
              </a:lnSpc>
              <a:spcBef>
                <a:spcPts val="100"/>
              </a:spcBef>
              <a:spcAft>
                <a:spcPts val="500"/>
              </a:spcAft>
            </a:pPr>
            <a:endParaRPr lang="fr-CH" sz="4800" b="1" dirty="0">
              <a:latin typeface="+mn-lt"/>
            </a:endParaRPr>
          </a:p>
          <a:p>
            <a:pPr>
              <a:lnSpc>
                <a:spcPct val="90000"/>
              </a:lnSpc>
              <a:spcBef>
                <a:spcPts val="100"/>
              </a:spcBef>
              <a:spcAft>
                <a:spcPts val="500"/>
              </a:spcAft>
            </a:pPr>
            <a:r>
              <a:rPr lang="fr-CH" sz="4800" dirty="0">
                <a:latin typeface="+mn-lt"/>
              </a:rPr>
              <a:t>Are there any </a:t>
            </a:r>
            <a:r>
              <a:rPr lang="fr-CD" sz="4800" dirty="0">
                <a:latin typeface="+mn-lt"/>
              </a:rPr>
              <a:t>antimalarial drugs that are sold out today, but that you've had in stock for the </a:t>
            </a:r>
            <a:r>
              <a:rPr lang="fr-CD" sz="4800" b="1" dirty="0">
                <a:latin typeface="+mn-lt"/>
              </a:rPr>
              <a:t>past 3 </a:t>
            </a:r>
            <a:r>
              <a:rPr lang="fr-CD" sz="4800" b="1" dirty="0" err="1">
                <a:latin typeface="+mn-lt"/>
              </a:rPr>
              <a:t>months</a:t>
            </a:r>
            <a:r>
              <a:rPr lang="fr-CD" sz="4800" dirty="0">
                <a:latin typeface="+mn-lt"/>
              </a:rPr>
              <a:t>?</a:t>
            </a:r>
            <a:endParaRPr lang="fr-FR" sz="4800" dirty="0">
              <a:latin typeface="+mn-lt"/>
            </a:endParaRPr>
          </a:p>
        </p:txBody>
      </p:sp>
    </p:spTree>
    <p:extLst>
      <p:ext uri="{BB962C8B-B14F-4D97-AF65-F5344CB8AC3E}">
        <p14:creationId xmlns:p14="http://schemas.microsoft.com/office/powerpoint/2010/main" val="2232646176"/>
      </p:ext>
    </p:extLst>
  </p:cSld>
  <p:clrMapOvr>
    <a:masterClrMapping/>
  </p:clrMapOvr>
</p:sld>
</file>

<file path=ppt/theme/theme1.xml><?xml version="1.0" encoding="utf-8"?>
<a:theme xmlns:a="http://schemas.openxmlformats.org/drawingml/2006/main" name="PSI">
  <a:themeElements>
    <a:clrScheme name="PSI Brand ">
      <a:dk1>
        <a:srgbClr val="000000"/>
      </a:dk1>
      <a:lt1>
        <a:srgbClr val="FFFFFF"/>
      </a:lt1>
      <a:dk2>
        <a:srgbClr val="000000"/>
      </a:dk2>
      <a:lt2>
        <a:srgbClr val="FFFFFF"/>
      </a:lt2>
      <a:accent1>
        <a:srgbClr val="F36E20"/>
      </a:accent1>
      <a:accent2>
        <a:srgbClr val="FFF35C"/>
      </a:accent2>
      <a:accent3>
        <a:srgbClr val="EE4799"/>
      </a:accent3>
      <a:accent4>
        <a:srgbClr val="00AC68"/>
      </a:accent4>
      <a:accent5>
        <a:srgbClr val="8EC8C8"/>
      </a:accent5>
      <a:accent6>
        <a:srgbClr val="000000"/>
      </a:accent6>
      <a:hlink>
        <a:srgbClr val="F06D24"/>
      </a:hlink>
      <a:folHlink>
        <a:srgbClr val="CF5F20"/>
      </a:folHlink>
    </a:clrScheme>
    <a:fontScheme name="A360">
      <a:majorFont>
        <a:latin typeface="Poppins Bold"/>
        <a:ea typeface=""/>
        <a:cs typeface=""/>
      </a:majorFont>
      <a:minorFont>
        <a:latin typeface="Roboto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3" id="{49DA09D3-7B25-1E49-A9D2-260676E6100B}" vid="{44065AAA-E55E-EA4A-8665-BDDAD013BE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A194C411A66A43AF5A340052B5B424" ma:contentTypeVersion="17" ma:contentTypeDescription="Create a new document." ma:contentTypeScope="" ma:versionID="3649016989674af317ef4fc009f861e6">
  <xsd:schema xmlns:xsd="http://www.w3.org/2001/XMLSchema" xmlns:xs="http://www.w3.org/2001/XMLSchema" xmlns:p="http://schemas.microsoft.com/office/2006/metadata/properties" xmlns:ns2="1011fb24-49a0-463f-ada9-a8217d0aa252" xmlns:ns3="a72d8ac4-480f-42af-94c3-1b0dbed1eec5" targetNamespace="http://schemas.microsoft.com/office/2006/metadata/properties" ma:root="true" ma:fieldsID="ce701d13bb6f098f04d75cc544fed808" ns2:_="" ns3:_="">
    <xsd:import namespace="1011fb24-49a0-463f-ada9-a8217d0aa252"/>
    <xsd:import namespace="a72d8ac4-480f-42af-94c3-1b0dbed1eec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GenerationTime" minOccurs="0"/>
                <xsd:element ref="ns3:MediaServiceEventHashCode" minOccurs="0"/>
                <xsd:element ref="ns3:MediaServiceOCR" minOccurs="0"/>
                <xsd:element ref="ns3:MediaServiceDateTaken" minOccurs="0"/>
                <xsd:element ref="ns3:MediaLengthInSeconds" minOccurs="0"/>
                <xsd:element ref="ns3:MediaServiceObjectDetectorVersions" minOccurs="0"/>
                <xsd:element ref="ns3:MediaServiceLocation" minOccurs="0"/>
                <xsd:element ref="ns3:MediaServiceSearchProperties" minOccurs="0"/>
                <xsd:element ref="ns3:ORDER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11fb24-49a0-463f-ada9-a8217d0aa25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8717fdcf-dbb3-4213-9143-858f321dbc07}" ma:internalName="TaxCatchAll" ma:showField="CatchAllData" ma:web="1011fb24-49a0-463f-ada9-a8217d0aa25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72d8ac4-480f-42af-94c3-1b0dbed1eec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be66e25-6253-4f8b-9755-5684a1ad782e"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ORDER0" ma:index="23" nillable="true" ma:displayName="ORDER" ma:format="Dropdown" ma:internalName="ORDER0"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011fb24-49a0-463f-ada9-a8217d0aa252" xsi:nil="true"/>
    <lcf76f155ced4ddcb4097134ff3c332f xmlns="a72d8ac4-480f-42af-94c3-1b0dbed1eec5">
      <Terms xmlns="http://schemas.microsoft.com/office/infopath/2007/PartnerControls"/>
    </lcf76f155ced4ddcb4097134ff3c332f>
    <ORDER0 xmlns="a72d8ac4-480f-42af-94c3-1b0dbed1eec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ED1AE0-75A0-4891-81D1-C9B7F68A32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11fb24-49a0-463f-ada9-a8217d0aa252"/>
    <ds:schemaRef ds:uri="a72d8ac4-480f-42af-94c3-1b0dbed1ee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73D2A0E-9781-41B0-BBC6-7FB6676C36F2}">
  <ds:schemaRefs>
    <ds:schemaRef ds:uri="http://purl.org/dc/elements/1.1/"/>
    <ds:schemaRef ds:uri="http://www.w3.org/XML/1998/namespace"/>
    <ds:schemaRef ds:uri="http://schemas.openxmlformats.org/package/2006/metadata/core-properties"/>
    <ds:schemaRef ds:uri="http://schemas.microsoft.com/office/2006/documentManagement/types"/>
    <ds:schemaRef ds:uri="a72d8ac4-480f-42af-94c3-1b0dbed1eec5"/>
    <ds:schemaRef ds:uri="http://schemas.microsoft.com/office/infopath/2007/PartnerControls"/>
    <ds:schemaRef ds:uri="1011fb24-49a0-463f-ada9-a8217d0aa252"/>
    <ds:schemaRef ds:uri="http://schemas.microsoft.com/office/2006/metadata/properties"/>
    <ds:schemaRef ds:uri="http://purl.org/dc/dcmitype/"/>
    <ds:schemaRef ds:uri="http://purl.org/dc/terms/"/>
  </ds:schemaRefs>
</ds:datastoreItem>
</file>

<file path=customXml/itemProps3.xml><?xml version="1.0" encoding="utf-8"?>
<ds:datastoreItem xmlns:ds="http://schemas.openxmlformats.org/officeDocument/2006/customXml" ds:itemID="{0FB31801-532B-4E85-8BA0-D0F03C7A4E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PSI</Template>
  <TotalTime>19659</TotalTime>
  <Words>2933</Words>
  <Application>Microsoft Office PowerPoint</Application>
  <PresentationFormat>Custom</PresentationFormat>
  <Paragraphs>382</Paragraphs>
  <Slides>46</Slides>
  <Notes>33</Notes>
  <HiddenSlides>6</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46</vt:i4>
      </vt:variant>
    </vt:vector>
  </HeadingPairs>
  <TitlesOfParts>
    <vt:vector size="60" baseType="lpstr">
      <vt:lpstr>Verdana</vt:lpstr>
      <vt:lpstr>Poppins Bold</vt:lpstr>
      <vt:lpstr>Courier New</vt:lpstr>
      <vt:lpstr>Poppins</vt:lpstr>
      <vt:lpstr>Arial</vt:lpstr>
      <vt:lpstr>Poppins Black</vt:lpstr>
      <vt:lpstr>Poppins Light</vt:lpstr>
      <vt:lpstr>MS PGothic</vt:lpstr>
      <vt:lpstr>Roboto Light</vt:lpstr>
      <vt:lpstr>Roboto</vt:lpstr>
      <vt:lpstr>Wingdings</vt:lpstr>
      <vt:lpstr>Calibri</vt:lpstr>
      <vt:lpstr>MS PGothic</vt:lpstr>
      <vt:lpstr>PSI</vt:lpstr>
      <vt:lpstr>PowerPoint Presentation</vt:lpstr>
      <vt:lpstr>Agenda</vt:lpstr>
      <vt:lpstr>5.1 Questionnaire overview</vt:lpstr>
      <vt:lpstr>PowerPoint Presentation</vt:lpstr>
      <vt:lpstr>At the end of this presentation: you should be able to: </vt:lpstr>
      <vt:lpstr>Can you name the main sections of the interview &amp; audit questionnaire? </vt:lpstr>
      <vt:lpstr>Questionnaire GUIDE</vt:lpstr>
      <vt:lpstr> Which fields do I have to fill in?</vt:lpstr>
      <vt:lpstr> Time frame</vt:lpstr>
      <vt:lpstr> REPEAT GROUPS</vt:lpstr>
      <vt:lpstr> Review of provider's questionnaire</vt:lpstr>
      <vt:lpstr>Section I: Census information</vt:lpstr>
      <vt:lpstr>Section 2: Eligibility and consent</vt:lpstr>
      <vt:lpstr>Section 3: provider interview</vt:lpstr>
      <vt:lpstr>Section 4: Digital</vt:lpstr>
      <vt:lpstr>Section 5: Suppliers</vt:lpstr>
      <vt:lpstr>Section 6: antimalarial audit</vt:lpstr>
      <vt:lpstr>Section 7: Diagnostic Audit</vt:lpstr>
      <vt:lpstr>Section 8: Registration status</vt:lpstr>
      <vt:lpstr>Section x: End of interview</vt:lpstr>
      <vt:lpstr>Example  </vt:lpstr>
      <vt:lpstr>5.2 Wholesale differences</vt:lpstr>
      <vt:lpstr>PowerPoint Presentation</vt:lpstr>
      <vt:lpstr>The wholesaler questionnaire includes all of the same sections as the retail questionnaire! </vt:lpstr>
      <vt:lpstr>Minor changes </vt:lpstr>
      <vt:lpstr>MAJOR changes </vt:lpstr>
      <vt:lpstr>PowerPoint Presentation</vt:lpstr>
      <vt:lpstr>5.3 Informal differences</vt:lpstr>
      <vt:lpstr>PowerPoint Presentation</vt:lpstr>
      <vt:lpstr>At informal outlets, we will ask only a subset of questions, but the interview structure remains the same </vt:lpstr>
      <vt:lpstr>Skip logic changes  </vt:lpstr>
      <vt:lpstr>5.4 Interview techniques</vt:lpstr>
      <vt:lpstr>PowerPoint Presentation</vt:lpstr>
      <vt:lpstr>At the end of this presentation, you should be able to</vt:lpstr>
      <vt:lpstr>General instructions for completing a data collection tool</vt:lpstr>
      <vt:lpstr>RESPONSE TYPES </vt:lpstr>
      <vt:lpstr>Asking the questions </vt:lpstr>
      <vt:lpstr>ASK: How DO YOU establish a good rapport with the respondent?</vt:lpstr>
      <vt:lpstr>Summary tips</vt:lpstr>
      <vt:lpstr>Summary tips</vt:lpstr>
      <vt:lpstr>Summary tips</vt:lpstr>
      <vt:lpstr>5.5 Local Language</vt:lpstr>
      <vt:lpstr>PowerPoint Presentation</vt:lpstr>
      <vt:lpstr>Review of technical terms you need to be able to explain in the local language</vt:lpstr>
      <vt:lpstr>Working groups</vt:lpstr>
      <vt:lpstr>Annex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 Ortega-Lambert</dc:creator>
  <cp:lastModifiedBy>Elisabeth Tyler</cp:lastModifiedBy>
  <cp:revision>91</cp:revision>
  <cp:lastPrinted>2020-02-27T21:40:53Z</cp:lastPrinted>
  <dcterms:created xsi:type="dcterms:W3CDTF">2021-03-04T14:07:24Z</dcterms:created>
  <dcterms:modified xsi:type="dcterms:W3CDTF">2025-08-11T20:31:20Z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0x0101001CA194C411A66A43AF5A340052B5B424</vt:lpwstr>
  </property>
  <property fmtid="{D5CDD505-2E9C-101B-9397-08002B2CF9AE}" pid="3" name="MediaServiceImageTags">
    <vt:lpwstr/>
  </property>
</Properties>
</file>